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83" r:id="rId5"/>
    <p:sldId id="1927" r:id="rId6"/>
    <p:sldId id="1894" r:id="rId7"/>
    <p:sldId id="454" r:id="rId8"/>
    <p:sldId id="453" r:id="rId9"/>
    <p:sldId id="1067" r:id="rId10"/>
    <p:sldId id="1875" r:id="rId11"/>
    <p:sldId id="1938" r:id="rId12"/>
    <p:sldId id="270" r:id="rId13"/>
    <p:sldId id="1939" r:id="rId14"/>
    <p:sldId id="297" r:id="rId15"/>
    <p:sldId id="275"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55EDA75-7884-D54D-EA0B-A53BABF97642}" name="Matias Aislyn" initials="MA" userId="S::MatiasA@oregonlegislature.gov::e5c0851f-b35b-4a00-8d1b-a2dc82431a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4191"/>
    <a:srgbClr val="6A438D"/>
    <a:srgbClr val="6F458B"/>
    <a:srgbClr val="8E4290"/>
    <a:srgbClr val="6E5878"/>
    <a:srgbClr val="6B6333"/>
    <a:srgbClr val="6B517F"/>
    <a:srgbClr val="5A532C"/>
    <a:srgbClr val="655D31"/>
    <a:srgbClr val="403A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572E03-3CA4-4019-A82D-837978F3C8D5}" v="1450" dt="2025-02-19T19:01:45.631"/>
  </p1510:revLst>
</p1510:revInfo>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68170" autoAdjust="0"/>
  </p:normalViewPr>
  <p:slideViewPr>
    <p:cSldViewPr snapToGrid="0" showGuides="1">
      <p:cViewPr varScale="1">
        <p:scale>
          <a:sx n="68" d="100"/>
          <a:sy n="68" d="100"/>
        </p:scale>
        <p:origin x="984" y="48"/>
      </p:cViewPr>
      <p:guideLst>
        <p:guide orient="horz" pos="2184"/>
        <p:guide pos="3840"/>
      </p:guideLst>
    </p:cSldViewPr>
  </p:slideViewPr>
  <p:outlineViewPr>
    <p:cViewPr>
      <p:scale>
        <a:sx n="33" d="100"/>
        <a:sy n="33" d="100"/>
      </p:scale>
      <p:origin x="0" y="-410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20" d="100"/>
          <a:sy n="120" d="100"/>
        </p:scale>
        <p:origin x="1812" y="-12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172EA9-680A-4EFB-86C1-75EFDA842FF5}"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n-US"/>
        </a:p>
      </dgm:t>
    </dgm:pt>
    <dgm:pt modelId="{CE429BCA-AE46-422C-8DD3-954707153FF1}">
      <dgm:prSet/>
      <dgm:spPr/>
      <dgm:t>
        <a:bodyPr/>
        <a:lstStyle/>
        <a:p>
          <a:r>
            <a:rPr lang="en-US" dirty="0"/>
            <a:t>Sex</a:t>
          </a:r>
        </a:p>
      </dgm:t>
    </dgm:pt>
    <dgm:pt modelId="{D8098A32-B487-4F53-9B1C-DAD85BB5C7B2}" type="parTrans" cxnId="{7535B853-D7E7-42B1-8722-8A91632810E5}">
      <dgm:prSet/>
      <dgm:spPr/>
      <dgm:t>
        <a:bodyPr/>
        <a:lstStyle/>
        <a:p>
          <a:endParaRPr lang="en-US"/>
        </a:p>
      </dgm:t>
    </dgm:pt>
    <dgm:pt modelId="{0D68247D-7DEA-4987-BB36-2C9BE8E792A4}" type="sibTrans" cxnId="{7535B853-D7E7-42B1-8722-8A91632810E5}">
      <dgm:prSet/>
      <dgm:spPr/>
      <dgm:t>
        <a:bodyPr/>
        <a:lstStyle/>
        <a:p>
          <a:endParaRPr lang="en-US"/>
        </a:p>
      </dgm:t>
    </dgm:pt>
    <dgm:pt modelId="{FB599045-2931-4F6D-8E17-A3A2839F8359}">
      <dgm:prSet/>
      <dgm:spPr/>
      <dgm:t>
        <a:bodyPr/>
        <a:lstStyle/>
        <a:p>
          <a:r>
            <a:rPr lang="en-US" dirty="0"/>
            <a:t>Race</a:t>
          </a:r>
        </a:p>
      </dgm:t>
    </dgm:pt>
    <dgm:pt modelId="{3346A1F5-AEF1-4038-B5BE-EA4AEE646EB8}" type="parTrans" cxnId="{D022A6AF-62E3-47FC-B56D-D74A31689771}">
      <dgm:prSet/>
      <dgm:spPr/>
      <dgm:t>
        <a:bodyPr/>
        <a:lstStyle/>
        <a:p>
          <a:endParaRPr lang="en-US"/>
        </a:p>
      </dgm:t>
    </dgm:pt>
    <dgm:pt modelId="{A3803B20-2245-496A-B00E-3638744C14C9}" type="sibTrans" cxnId="{D022A6AF-62E3-47FC-B56D-D74A31689771}">
      <dgm:prSet/>
      <dgm:spPr/>
      <dgm:t>
        <a:bodyPr/>
        <a:lstStyle/>
        <a:p>
          <a:endParaRPr lang="en-US"/>
        </a:p>
      </dgm:t>
    </dgm:pt>
    <dgm:pt modelId="{58975894-58FA-404C-BB50-07826BE90893}">
      <dgm:prSet/>
      <dgm:spPr/>
      <dgm:t>
        <a:bodyPr/>
        <a:lstStyle/>
        <a:p>
          <a:r>
            <a:rPr lang="en-US" dirty="0"/>
            <a:t>Ethnicity</a:t>
          </a:r>
        </a:p>
      </dgm:t>
    </dgm:pt>
    <dgm:pt modelId="{D507833E-B91E-4D3F-A637-A10F0A063E1F}" type="parTrans" cxnId="{C5A25A85-35C7-4228-AEE1-714D30E84922}">
      <dgm:prSet/>
      <dgm:spPr/>
      <dgm:t>
        <a:bodyPr/>
        <a:lstStyle/>
        <a:p>
          <a:endParaRPr lang="en-US"/>
        </a:p>
      </dgm:t>
    </dgm:pt>
    <dgm:pt modelId="{B65DA751-C8D8-4210-827A-4AFFED17B1DE}" type="sibTrans" cxnId="{C5A25A85-35C7-4228-AEE1-714D30E84922}">
      <dgm:prSet/>
      <dgm:spPr/>
      <dgm:t>
        <a:bodyPr/>
        <a:lstStyle/>
        <a:p>
          <a:endParaRPr lang="en-US"/>
        </a:p>
      </dgm:t>
    </dgm:pt>
    <dgm:pt modelId="{C6F8D240-925A-44A4-BC1E-CB22D6F3A8F2}">
      <dgm:prSet/>
      <dgm:spPr/>
      <dgm:t>
        <a:bodyPr/>
        <a:lstStyle/>
        <a:p>
          <a:r>
            <a:rPr lang="en-US" dirty="0"/>
            <a:t>Age</a:t>
          </a:r>
        </a:p>
      </dgm:t>
    </dgm:pt>
    <dgm:pt modelId="{B556AA58-6DD4-45BC-A8CF-4DF255F8FDB1}" type="parTrans" cxnId="{4E5BD5A4-5ED1-4BC7-9924-7A7C3AD866F0}">
      <dgm:prSet/>
      <dgm:spPr/>
      <dgm:t>
        <a:bodyPr/>
        <a:lstStyle/>
        <a:p>
          <a:endParaRPr lang="en-US"/>
        </a:p>
      </dgm:t>
    </dgm:pt>
    <dgm:pt modelId="{26D753AE-6684-41E1-B865-BCDAD425B5CD}" type="sibTrans" cxnId="{4E5BD5A4-5ED1-4BC7-9924-7A7C3AD866F0}">
      <dgm:prSet/>
      <dgm:spPr/>
      <dgm:t>
        <a:bodyPr/>
        <a:lstStyle/>
        <a:p>
          <a:endParaRPr lang="en-US"/>
        </a:p>
      </dgm:t>
    </dgm:pt>
    <dgm:pt modelId="{CC5574F1-85BF-42F5-9EF8-0BE9976D6033}">
      <dgm:prSet/>
      <dgm:spPr/>
      <dgm:t>
        <a:bodyPr/>
        <a:lstStyle/>
        <a:p>
          <a:r>
            <a:rPr lang="en-US" dirty="0"/>
            <a:t>N</a:t>
          </a:r>
          <a:r>
            <a:rPr lang="en-US" b="0" i="0" dirty="0"/>
            <a:t>ational origin</a:t>
          </a:r>
          <a:endParaRPr lang="en-US" dirty="0"/>
        </a:p>
      </dgm:t>
    </dgm:pt>
    <dgm:pt modelId="{753F87CE-6A05-4C61-A447-1DBF44EC0502}" type="parTrans" cxnId="{FBA22772-2EAE-486C-B9A7-4770F9EB406A}">
      <dgm:prSet/>
      <dgm:spPr/>
      <dgm:t>
        <a:bodyPr/>
        <a:lstStyle/>
        <a:p>
          <a:endParaRPr lang="en-US"/>
        </a:p>
      </dgm:t>
    </dgm:pt>
    <dgm:pt modelId="{42C4C6ED-A79F-4E61-9AFD-2A06903060A1}" type="sibTrans" cxnId="{FBA22772-2EAE-486C-B9A7-4770F9EB406A}">
      <dgm:prSet/>
      <dgm:spPr/>
      <dgm:t>
        <a:bodyPr/>
        <a:lstStyle/>
        <a:p>
          <a:endParaRPr lang="en-US"/>
        </a:p>
      </dgm:t>
    </dgm:pt>
    <dgm:pt modelId="{3F7F6A0B-1C64-4DF2-B912-20AF5C9322A7}">
      <dgm:prSet/>
      <dgm:spPr/>
      <dgm:t>
        <a:bodyPr/>
        <a:lstStyle/>
        <a:p>
          <a:r>
            <a:rPr lang="en-US" dirty="0"/>
            <a:t>Religion</a:t>
          </a:r>
        </a:p>
      </dgm:t>
    </dgm:pt>
    <dgm:pt modelId="{4B7ED01B-5798-4B06-A82A-819C7E1A5461}" type="parTrans" cxnId="{49BD10AD-4404-4EB4-8B9A-2BA2D38DE57D}">
      <dgm:prSet/>
      <dgm:spPr/>
      <dgm:t>
        <a:bodyPr/>
        <a:lstStyle/>
        <a:p>
          <a:endParaRPr lang="en-US"/>
        </a:p>
      </dgm:t>
    </dgm:pt>
    <dgm:pt modelId="{8ABCE518-C7CB-431F-BFF5-604011D06FA7}" type="sibTrans" cxnId="{49BD10AD-4404-4EB4-8B9A-2BA2D38DE57D}">
      <dgm:prSet/>
      <dgm:spPr/>
      <dgm:t>
        <a:bodyPr/>
        <a:lstStyle/>
        <a:p>
          <a:endParaRPr lang="en-US"/>
        </a:p>
      </dgm:t>
    </dgm:pt>
    <dgm:pt modelId="{46567866-F845-4913-9B11-A211F3FE8FC3}">
      <dgm:prSet/>
      <dgm:spPr/>
      <dgm:t>
        <a:bodyPr/>
        <a:lstStyle/>
        <a:p>
          <a:r>
            <a:rPr lang="en-US" dirty="0"/>
            <a:t>Marital Status</a:t>
          </a:r>
        </a:p>
      </dgm:t>
    </dgm:pt>
    <dgm:pt modelId="{6C1C2445-F8B2-41AA-84B0-869C03918248}" type="parTrans" cxnId="{A332F921-69DE-4A97-AB3E-BFEE6601AA19}">
      <dgm:prSet/>
      <dgm:spPr/>
      <dgm:t>
        <a:bodyPr/>
        <a:lstStyle/>
        <a:p>
          <a:endParaRPr lang="en-US"/>
        </a:p>
      </dgm:t>
    </dgm:pt>
    <dgm:pt modelId="{BBDEA071-FAA7-481E-97E2-83526664A86F}" type="sibTrans" cxnId="{A332F921-69DE-4A97-AB3E-BFEE6601AA19}">
      <dgm:prSet/>
      <dgm:spPr/>
      <dgm:t>
        <a:bodyPr/>
        <a:lstStyle/>
        <a:p>
          <a:endParaRPr lang="en-US"/>
        </a:p>
      </dgm:t>
    </dgm:pt>
    <dgm:pt modelId="{0E271E98-2854-40F8-9988-277355228A0E}">
      <dgm:prSet/>
      <dgm:spPr/>
      <dgm:t>
        <a:bodyPr/>
        <a:lstStyle/>
        <a:p>
          <a:r>
            <a:rPr lang="en-US" dirty="0"/>
            <a:t>S</a:t>
          </a:r>
          <a:r>
            <a:rPr lang="en-US" b="0" i="0" dirty="0"/>
            <a:t>exual orientation</a:t>
          </a:r>
          <a:endParaRPr lang="en-US" dirty="0"/>
        </a:p>
      </dgm:t>
    </dgm:pt>
    <dgm:pt modelId="{7DA8A435-F342-4802-85A0-C43C80266CCD}" type="parTrans" cxnId="{4A2BDB87-C00F-428A-A512-34D1354F878E}">
      <dgm:prSet/>
      <dgm:spPr/>
      <dgm:t>
        <a:bodyPr/>
        <a:lstStyle/>
        <a:p>
          <a:endParaRPr lang="en-US"/>
        </a:p>
      </dgm:t>
    </dgm:pt>
    <dgm:pt modelId="{3C0BF9E5-18A2-411E-AF6A-47E9F2ADBAE9}" type="sibTrans" cxnId="{4A2BDB87-C00F-428A-A512-34D1354F878E}">
      <dgm:prSet/>
      <dgm:spPr/>
      <dgm:t>
        <a:bodyPr/>
        <a:lstStyle/>
        <a:p>
          <a:endParaRPr lang="en-US"/>
        </a:p>
      </dgm:t>
    </dgm:pt>
    <dgm:pt modelId="{25A8F2E9-27A8-43AB-9577-5CA6FFC07B50}">
      <dgm:prSet/>
      <dgm:spPr/>
      <dgm:t>
        <a:bodyPr/>
        <a:lstStyle/>
        <a:p>
          <a:r>
            <a:rPr lang="en-US" dirty="0"/>
            <a:t>G</a:t>
          </a:r>
          <a:r>
            <a:rPr lang="en-US" b="0" i="0" dirty="0"/>
            <a:t>ender identity or expression</a:t>
          </a:r>
          <a:endParaRPr lang="en-US" dirty="0"/>
        </a:p>
      </dgm:t>
    </dgm:pt>
    <dgm:pt modelId="{63027430-FAF4-4C6E-B21A-3FA32B551EC5}" type="parTrans" cxnId="{A3FD2DCB-7C59-4FA1-9C47-6237491B0C61}">
      <dgm:prSet/>
      <dgm:spPr/>
      <dgm:t>
        <a:bodyPr/>
        <a:lstStyle/>
        <a:p>
          <a:endParaRPr lang="en-US"/>
        </a:p>
      </dgm:t>
    </dgm:pt>
    <dgm:pt modelId="{92995D3B-7C61-4A60-B037-FA6D2DD62805}" type="sibTrans" cxnId="{A3FD2DCB-7C59-4FA1-9C47-6237491B0C61}">
      <dgm:prSet/>
      <dgm:spPr/>
      <dgm:t>
        <a:bodyPr/>
        <a:lstStyle/>
        <a:p>
          <a:endParaRPr lang="en-US"/>
        </a:p>
      </dgm:t>
    </dgm:pt>
    <dgm:pt modelId="{CEA3AB80-5440-425D-8389-F5FC92EA0CB1}">
      <dgm:prSet/>
      <dgm:spPr/>
      <dgm:t>
        <a:bodyPr/>
        <a:lstStyle/>
        <a:p>
          <a:r>
            <a:rPr lang="en-US" dirty="0"/>
            <a:t>Engaging in whistleblowing activity</a:t>
          </a:r>
        </a:p>
      </dgm:t>
    </dgm:pt>
    <dgm:pt modelId="{5D85D256-C6C3-4E2F-9866-7FAA6D7C42A7}" type="parTrans" cxnId="{3F3D5944-CD1A-45D1-AD70-D4E43DB8E1BE}">
      <dgm:prSet/>
      <dgm:spPr/>
      <dgm:t>
        <a:bodyPr/>
        <a:lstStyle/>
        <a:p>
          <a:endParaRPr lang="en-US"/>
        </a:p>
      </dgm:t>
    </dgm:pt>
    <dgm:pt modelId="{ADBD786B-6FB8-4362-A750-06874AB80027}" type="sibTrans" cxnId="{3F3D5944-CD1A-45D1-AD70-D4E43DB8E1BE}">
      <dgm:prSet/>
      <dgm:spPr/>
      <dgm:t>
        <a:bodyPr/>
        <a:lstStyle/>
        <a:p>
          <a:endParaRPr lang="en-US"/>
        </a:p>
      </dgm:t>
    </dgm:pt>
    <dgm:pt modelId="{BE281F93-3DA7-4B28-A338-A48CAFECE455}">
      <dgm:prSet/>
      <dgm:spPr/>
      <dgm:t>
        <a:bodyPr/>
        <a:lstStyle/>
        <a:p>
          <a:r>
            <a:rPr lang="en-US" dirty="0"/>
            <a:t>Opposing employer’s actions when believed to be unlawful</a:t>
          </a:r>
        </a:p>
      </dgm:t>
    </dgm:pt>
    <dgm:pt modelId="{64D49901-310B-443C-9385-7D2597956735}" type="parTrans" cxnId="{DAE71BA1-613D-4603-8D76-9127994EE9B4}">
      <dgm:prSet/>
      <dgm:spPr/>
      <dgm:t>
        <a:bodyPr/>
        <a:lstStyle/>
        <a:p>
          <a:endParaRPr lang="en-US"/>
        </a:p>
      </dgm:t>
    </dgm:pt>
    <dgm:pt modelId="{354B7AC0-15B9-4773-8CE0-691090E3A33D}" type="sibTrans" cxnId="{DAE71BA1-613D-4603-8D76-9127994EE9B4}">
      <dgm:prSet/>
      <dgm:spPr/>
      <dgm:t>
        <a:bodyPr/>
        <a:lstStyle/>
        <a:p>
          <a:endParaRPr lang="en-US"/>
        </a:p>
      </dgm:t>
    </dgm:pt>
    <dgm:pt modelId="{CEBAFD74-3406-427A-8E4D-9CBC6300BE5F}">
      <dgm:prSet/>
      <dgm:spPr/>
      <dgm:t>
        <a:bodyPr/>
        <a:lstStyle/>
        <a:p>
          <a:r>
            <a:rPr lang="en-US" dirty="0"/>
            <a:t>Taking Leave</a:t>
          </a:r>
        </a:p>
      </dgm:t>
    </dgm:pt>
    <dgm:pt modelId="{ADD309B8-2E63-4044-ADB5-EBE688A7C92F}" type="parTrans" cxnId="{8F78A9E3-2B9C-487A-8DDA-54B8D66FF122}">
      <dgm:prSet/>
      <dgm:spPr/>
      <dgm:t>
        <a:bodyPr/>
        <a:lstStyle/>
        <a:p>
          <a:endParaRPr lang="en-US"/>
        </a:p>
      </dgm:t>
    </dgm:pt>
    <dgm:pt modelId="{79CFF7BB-292C-410D-8E73-24327D4A1A34}" type="sibTrans" cxnId="{8F78A9E3-2B9C-487A-8DDA-54B8D66FF122}">
      <dgm:prSet/>
      <dgm:spPr/>
      <dgm:t>
        <a:bodyPr/>
        <a:lstStyle/>
        <a:p>
          <a:endParaRPr lang="en-US"/>
        </a:p>
      </dgm:t>
    </dgm:pt>
    <dgm:pt modelId="{9B4A8833-C033-4504-983E-E9FCB4B4220B}">
      <dgm:prSet/>
      <dgm:spPr/>
      <dgm:t>
        <a:bodyPr/>
        <a:lstStyle/>
        <a:p>
          <a:r>
            <a:rPr lang="en-US" dirty="0"/>
            <a:t>Injured Worker’s Status</a:t>
          </a:r>
        </a:p>
      </dgm:t>
    </dgm:pt>
    <dgm:pt modelId="{C6CDA1F8-AB87-4604-B3BC-0A43A4CC9B8C}" type="parTrans" cxnId="{C0CE859F-1074-48DA-8301-EC134B504385}">
      <dgm:prSet/>
      <dgm:spPr/>
      <dgm:t>
        <a:bodyPr/>
        <a:lstStyle/>
        <a:p>
          <a:endParaRPr lang="en-US"/>
        </a:p>
      </dgm:t>
    </dgm:pt>
    <dgm:pt modelId="{1FCE1910-2E62-4360-BE4D-D4613CBA3512}" type="sibTrans" cxnId="{C0CE859F-1074-48DA-8301-EC134B504385}">
      <dgm:prSet/>
      <dgm:spPr/>
      <dgm:t>
        <a:bodyPr/>
        <a:lstStyle/>
        <a:p>
          <a:endParaRPr lang="en-US"/>
        </a:p>
      </dgm:t>
    </dgm:pt>
    <dgm:pt modelId="{C427452C-5E97-4481-BD32-6090F957CABE}">
      <dgm:prSet/>
      <dgm:spPr/>
      <dgm:t>
        <a:bodyPr/>
        <a:lstStyle/>
        <a:p>
          <a:r>
            <a:rPr lang="en-US" dirty="0"/>
            <a:t>Disability</a:t>
          </a:r>
        </a:p>
      </dgm:t>
    </dgm:pt>
    <dgm:pt modelId="{996AF826-112A-453A-A17F-4894545B4F35}" type="parTrans" cxnId="{8508F6D9-87AD-4B5F-9DF8-B840ECC2CD18}">
      <dgm:prSet/>
      <dgm:spPr/>
      <dgm:t>
        <a:bodyPr/>
        <a:lstStyle/>
        <a:p>
          <a:endParaRPr lang="en-US"/>
        </a:p>
      </dgm:t>
    </dgm:pt>
    <dgm:pt modelId="{7AB86C82-443B-4C78-A1AB-F0472CF01895}" type="sibTrans" cxnId="{8508F6D9-87AD-4B5F-9DF8-B840ECC2CD18}">
      <dgm:prSet/>
      <dgm:spPr/>
      <dgm:t>
        <a:bodyPr/>
        <a:lstStyle/>
        <a:p>
          <a:endParaRPr lang="en-US"/>
        </a:p>
      </dgm:t>
    </dgm:pt>
    <dgm:pt modelId="{504046F2-D4F2-4AB7-AD11-78C2ADFE47E0}">
      <dgm:prSet/>
      <dgm:spPr/>
      <dgm:t>
        <a:bodyPr/>
        <a:lstStyle/>
        <a:p>
          <a:r>
            <a:rPr lang="en-US" dirty="0"/>
            <a:t>Veteran Status</a:t>
          </a:r>
        </a:p>
      </dgm:t>
    </dgm:pt>
    <dgm:pt modelId="{813D9BD0-50A5-4D1E-8D27-2CF8C53D27BA}" type="parTrans" cxnId="{07C5C011-3D75-4A7F-82B7-9073CC67F6DA}">
      <dgm:prSet/>
      <dgm:spPr/>
      <dgm:t>
        <a:bodyPr/>
        <a:lstStyle/>
        <a:p>
          <a:endParaRPr lang="en-US"/>
        </a:p>
      </dgm:t>
    </dgm:pt>
    <dgm:pt modelId="{C3EA17FB-1A34-4E47-9863-3A7029854182}" type="sibTrans" cxnId="{07C5C011-3D75-4A7F-82B7-9073CC67F6DA}">
      <dgm:prSet/>
      <dgm:spPr/>
      <dgm:t>
        <a:bodyPr/>
        <a:lstStyle/>
        <a:p>
          <a:endParaRPr lang="en-US"/>
        </a:p>
      </dgm:t>
    </dgm:pt>
    <dgm:pt modelId="{BF807879-1D8B-43CE-A08F-4D2F134ACB0F}" type="pres">
      <dgm:prSet presAssocID="{B0172EA9-680A-4EFB-86C1-75EFDA842FF5}" presName="diagram" presStyleCnt="0">
        <dgm:presLayoutVars>
          <dgm:dir/>
          <dgm:resizeHandles val="exact"/>
        </dgm:presLayoutVars>
      </dgm:prSet>
      <dgm:spPr/>
    </dgm:pt>
    <dgm:pt modelId="{8A3540FA-0023-4C24-8725-2423E8D72EB4}" type="pres">
      <dgm:prSet presAssocID="{CE429BCA-AE46-422C-8DD3-954707153FF1}" presName="node" presStyleLbl="node1" presStyleIdx="0" presStyleCnt="15">
        <dgm:presLayoutVars>
          <dgm:bulletEnabled val="1"/>
        </dgm:presLayoutVars>
      </dgm:prSet>
      <dgm:spPr/>
    </dgm:pt>
    <dgm:pt modelId="{D053EE35-C689-4BAD-BA92-017351BC2312}" type="pres">
      <dgm:prSet presAssocID="{0D68247D-7DEA-4987-BB36-2C9BE8E792A4}" presName="sibTrans" presStyleCnt="0"/>
      <dgm:spPr/>
    </dgm:pt>
    <dgm:pt modelId="{713B15B3-34CD-4F18-93C9-95B0D4D4F169}" type="pres">
      <dgm:prSet presAssocID="{FB599045-2931-4F6D-8E17-A3A2839F8359}" presName="node" presStyleLbl="node1" presStyleIdx="1" presStyleCnt="15">
        <dgm:presLayoutVars>
          <dgm:bulletEnabled val="1"/>
        </dgm:presLayoutVars>
      </dgm:prSet>
      <dgm:spPr/>
    </dgm:pt>
    <dgm:pt modelId="{26849224-5FF1-412C-8565-A62143B78370}" type="pres">
      <dgm:prSet presAssocID="{A3803B20-2245-496A-B00E-3638744C14C9}" presName="sibTrans" presStyleCnt="0"/>
      <dgm:spPr/>
    </dgm:pt>
    <dgm:pt modelId="{66982BEC-88F7-46DE-BC7A-354C8CF6C26D}" type="pres">
      <dgm:prSet presAssocID="{58975894-58FA-404C-BB50-07826BE90893}" presName="node" presStyleLbl="node1" presStyleIdx="2" presStyleCnt="15">
        <dgm:presLayoutVars>
          <dgm:bulletEnabled val="1"/>
        </dgm:presLayoutVars>
      </dgm:prSet>
      <dgm:spPr/>
    </dgm:pt>
    <dgm:pt modelId="{759D31CF-62A9-449D-8415-5E765D5BCE1F}" type="pres">
      <dgm:prSet presAssocID="{B65DA751-C8D8-4210-827A-4AFFED17B1DE}" presName="sibTrans" presStyleCnt="0"/>
      <dgm:spPr/>
    </dgm:pt>
    <dgm:pt modelId="{90EF9666-EBF5-4470-B60C-6F5081810D8A}" type="pres">
      <dgm:prSet presAssocID="{C6F8D240-925A-44A4-BC1E-CB22D6F3A8F2}" presName="node" presStyleLbl="node1" presStyleIdx="3" presStyleCnt="15">
        <dgm:presLayoutVars>
          <dgm:bulletEnabled val="1"/>
        </dgm:presLayoutVars>
      </dgm:prSet>
      <dgm:spPr/>
    </dgm:pt>
    <dgm:pt modelId="{902827CD-0B50-4A24-83B3-181B4060B316}" type="pres">
      <dgm:prSet presAssocID="{26D753AE-6684-41E1-B865-BCDAD425B5CD}" presName="sibTrans" presStyleCnt="0"/>
      <dgm:spPr/>
    </dgm:pt>
    <dgm:pt modelId="{329F69B8-9C84-4D16-A569-ACECA236E233}" type="pres">
      <dgm:prSet presAssocID="{CC5574F1-85BF-42F5-9EF8-0BE9976D6033}" presName="node" presStyleLbl="node1" presStyleIdx="4" presStyleCnt="15">
        <dgm:presLayoutVars>
          <dgm:bulletEnabled val="1"/>
        </dgm:presLayoutVars>
      </dgm:prSet>
      <dgm:spPr/>
    </dgm:pt>
    <dgm:pt modelId="{C26BD5D2-A852-4A02-91C3-3A94FE6D7D12}" type="pres">
      <dgm:prSet presAssocID="{42C4C6ED-A79F-4E61-9AFD-2A06903060A1}" presName="sibTrans" presStyleCnt="0"/>
      <dgm:spPr/>
    </dgm:pt>
    <dgm:pt modelId="{EF751EA9-5742-4BA0-99D2-A36FB8E46364}" type="pres">
      <dgm:prSet presAssocID="{3F7F6A0B-1C64-4DF2-B912-20AF5C9322A7}" presName="node" presStyleLbl="node1" presStyleIdx="5" presStyleCnt="15">
        <dgm:presLayoutVars>
          <dgm:bulletEnabled val="1"/>
        </dgm:presLayoutVars>
      </dgm:prSet>
      <dgm:spPr/>
    </dgm:pt>
    <dgm:pt modelId="{197D7E09-E20D-433C-8552-E97AF1412DCB}" type="pres">
      <dgm:prSet presAssocID="{8ABCE518-C7CB-431F-BFF5-604011D06FA7}" presName="sibTrans" presStyleCnt="0"/>
      <dgm:spPr/>
    </dgm:pt>
    <dgm:pt modelId="{2BCCEC27-AC14-4946-BC48-9CFDC2D5559A}" type="pres">
      <dgm:prSet presAssocID="{46567866-F845-4913-9B11-A211F3FE8FC3}" presName="node" presStyleLbl="node1" presStyleIdx="6" presStyleCnt="15">
        <dgm:presLayoutVars>
          <dgm:bulletEnabled val="1"/>
        </dgm:presLayoutVars>
      </dgm:prSet>
      <dgm:spPr/>
    </dgm:pt>
    <dgm:pt modelId="{681468DC-60D9-4931-974C-225093C165E7}" type="pres">
      <dgm:prSet presAssocID="{BBDEA071-FAA7-481E-97E2-83526664A86F}" presName="sibTrans" presStyleCnt="0"/>
      <dgm:spPr/>
    </dgm:pt>
    <dgm:pt modelId="{5BFD2DA3-9980-4416-8189-8E842865026B}" type="pres">
      <dgm:prSet presAssocID="{0E271E98-2854-40F8-9988-277355228A0E}" presName="node" presStyleLbl="node1" presStyleIdx="7" presStyleCnt="15">
        <dgm:presLayoutVars>
          <dgm:bulletEnabled val="1"/>
        </dgm:presLayoutVars>
      </dgm:prSet>
      <dgm:spPr/>
    </dgm:pt>
    <dgm:pt modelId="{DA3BD509-26EE-43D3-AB71-4D288350BBBB}" type="pres">
      <dgm:prSet presAssocID="{3C0BF9E5-18A2-411E-AF6A-47E9F2ADBAE9}" presName="sibTrans" presStyleCnt="0"/>
      <dgm:spPr/>
    </dgm:pt>
    <dgm:pt modelId="{C6EF67FE-B608-4D1D-BC06-691442D675E2}" type="pres">
      <dgm:prSet presAssocID="{25A8F2E9-27A8-43AB-9577-5CA6FFC07B50}" presName="node" presStyleLbl="node1" presStyleIdx="8" presStyleCnt="15">
        <dgm:presLayoutVars>
          <dgm:bulletEnabled val="1"/>
        </dgm:presLayoutVars>
      </dgm:prSet>
      <dgm:spPr/>
    </dgm:pt>
    <dgm:pt modelId="{12972A22-C511-478C-8758-55F948F1342A}" type="pres">
      <dgm:prSet presAssocID="{92995D3B-7C61-4A60-B037-FA6D2DD62805}" presName="sibTrans" presStyleCnt="0"/>
      <dgm:spPr/>
    </dgm:pt>
    <dgm:pt modelId="{4FE9F710-249D-457E-B897-7B972B2ED7B7}" type="pres">
      <dgm:prSet presAssocID="{CEA3AB80-5440-425D-8389-F5FC92EA0CB1}" presName="node" presStyleLbl="node1" presStyleIdx="9" presStyleCnt="15">
        <dgm:presLayoutVars>
          <dgm:bulletEnabled val="1"/>
        </dgm:presLayoutVars>
      </dgm:prSet>
      <dgm:spPr/>
    </dgm:pt>
    <dgm:pt modelId="{08CD1069-2EA9-479F-8A89-F850EE18FB57}" type="pres">
      <dgm:prSet presAssocID="{ADBD786B-6FB8-4362-A750-06874AB80027}" presName="sibTrans" presStyleCnt="0"/>
      <dgm:spPr/>
    </dgm:pt>
    <dgm:pt modelId="{539B84C2-A771-4A90-96DB-E4C3B81F0089}" type="pres">
      <dgm:prSet presAssocID="{BE281F93-3DA7-4B28-A338-A48CAFECE455}" presName="node" presStyleLbl="node1" presStyleIdx="10" presStyleCnt="15">
        <dgm:presLayoutVars>
          <dgm:bulletEnabled val="1"/>
        </dgm:presLayoutVars>
      </dgm:prSet>
      <dgm:spPr/>
    </dgm:pt>
    <dgm:pt modelId="{C4D6F027-51F6-437E-A09F-22F0289376A0}" type="pres">
      <dgm:prSet presAssocID="{354B7AC0-15B9-4773-8CE0-691090E3A33D}" presName="sibTrans" presStyleCnt="0"/>
      <dgm:spPr/>
    </dgm:pt>
    <dgm:pt modelId="{F48F5FC5-3556-4B18-93B5-A9120117FAEE}" type="pres">
      <dgm:prSet presAssocID="{CEBAFD74-3406-427A-8E4D-9CBC6300BE5F}" presName="node" presStyleLbl="node1" presStyleIdx="11" presStyleCnt="15">
        <dgm:presLayoutVars>
          <dgm:bulletEnabled val="1"/>
        </dgm:presLayoutVars>
      </dgm:prSet>
      <dgm:spPr/>
    </dgm:pt>
    <dgm:pt modelId="{251505F4-498D-42B5-9A46-87CD4B423FFB}" type="pres">
      <dgm:prSet presAssocID="{79CFF7BB-292C-410D-8E73-24327D4A1A34}" presName="sibTrans" presStyleCnt="0"/>
      <dgm:spPr/>
    </dgm:pt>
    <dgm:pt modelId="{FF51D49B-C33C-4A3A-981E-94A751F90727}" type="pres">
      <dgm:prSet presAssocID="{9B4A8833-C033-4504-983E-E9FCB4B4220B}" presName="node" presStyleLbl="node1" presStyleIdx="12" presStyleCnt="15">
        <dgm:presLayoutVars>
          <dgm:bulletEnabled val="1"/>
        </dgm:presLayoutVars>
      </dgm:prSet>
      <dgm:spPr/>
    </dgm:pt>
    <dgm:pt modelId="{9D0745F9-A85E-4643-AB1F-1B209B791D26}" type="pres">
      <dgm:prSet presAssocID="{1FCE1910-2E62-4360-BE4D-D4613CBA3512}" presName="sibTrans" presStyleCnt="0"/>
      <dgm:spPr/>
    </dgm:pt>
    <dgm:pt modelId="{88F08CB0-5873-465F-9FB1-B9513156319E}" type="pres">
      <dgm:prSet presAssocID="{C427452C-5E97-4481-BD32-6090F957CABE}" presName="node" presStyleLbl="node1" presStyleIdx="13" presStyleCnt="15">
        <dgm:presLayoutVars>
          <dgm:bulletEnabled val="1"/>
        </dgm:presLayoutVars>
      </dgm:prSet>
      <dgm:spPr/>
    </dgm:pt>
    <dgm:pt modelId="{0097074C-F90B-49B8-9FB8-FE8C65FDDF56}" type="pres">
      <dgm:prSet presAssocID="{7AB86C82-443B-4C78-A1AB-F0472CF01895}" presName="sibTrans" presStyleCnt="0"/>
      <dgm:spPr/>
    </dgm:pt>
    <dgm:pt modelId="{461D8A98-CEE4-45A3-8828-C3579B89C2DC}" type="pres">
      <dgm:prSet presAssocID="{504046F2-D4F2-4AB7-AD11-78C2ADFE47E0}" presName="node" presStyleLbl="node1" presStyleIdx="14" presStyleCnt="15">
        <dgm:presLayoutVars>
          <dgm:bulletEnabled val="1"/>
        </dgm:presLayoutVars>
      </dgm:prSet>
      <dgm:spPr/>
    </dgm:pt>
  </dgm:ptLst>
  <dgm:cxnLst>
    <dgm:cxn modelId="{D48B420E-B85F-41C4-A978-E5739E690EE7}" type="presOf" srcId="{58975894-58FA-404C-BB50-07826BE90893}" destId="{66982BEC-88F7-46DE-BC7A-354C8CF6C26D}" srcOrd="0" destOrd="0" presId="urn:microsoft.com/office/officeart/2005/8/layout/default"/>
    <dgm:cxn modelId="{07C5C011-3D75-4A7F-82B7-9073CC67F6DA}" srcId="{B0172EA9-680A-4EFB-86C1-75EFDA842FF5}" destId="{504046F2-D4F2-4AB7-AD11-78C2ADFE47E0}" srcOrd="14" destOrd="0" parTransId="{813D9BD0-50A5-4D1E-8D27-2CF8C53D27BA}" sibTransId="{C3EA17FB-1A34-4E47-9863-3A7029854182}"/>
    <dgm:cxn modelId="{A332F921-69DE-4A97-AB3E-BFEE6601AA19}" srcId="{B0172EA9-680A-4EFB-86C1-75EFDA842FF5}" destId="{46567866-F845-4913-9B11-A211F3FE8FC3}" srcOrd="6" destOrd="0" parTransId="{6C1C2445-F8B2-41AA-84B0-869C03918248}" sibTransId="{BBDEA071-FAA7-481E-97E2-83526664A86F}"/>
    <dgm:cxn modelId="{BFD15D28-0B85-4155-8977-E62DB904D3AA}" type="presOf" srcId="{CC5574F1-85BF-42F5-9EF8-0BE9976D6033}" destId="{329F69B8-9C84-4D16-A569-ACECA236E233}" srcOrd="0" destOrd="0" presId="urn:microsoft.com/office/officeart/2005/8/layout/default"/>
    <dgm:cxn modelId="{3F1E982D-8EF3-429F-A264-2483842DE214}" type="presOf" srcId="{46567866-F845-4913-9B11-A211F3FE8FC3}" destId="{2BCCEC27-AC14-4946-BC48-9CFDC2D5559A}" srcOrd="0" destOrd="0" presId="urn:microsoft.com/office/officeart/2005/8/layout/default"/>
    <dgm:cxn modelId="{9DB32B31-DF03-4469-A3E6-1E32C71C014E}" type="presOf" srcId="{CEA3AB80-5440-425D-8389-F5FC92EA0CB1}" destId="{4FE9F710-249D-457E-B897-7B972B2ED7B7}" srcOrd="0" destOrd="0" presId="urn:microsoft.com/office/officeart/2005/8/layout/default"/>
    <dgm:cxn modelId="{3F3D5944-CD1A-45D1-AD70-D4E43DB8E1BE}" srcId="{B0172EA9-680A-4EFB-86C1-75EFDA842FF5}" destId="{CEA3AB80-5440-425D-8389-F5FC92EA0CB1}" srcOrd="9" destOrd="0" parTransId="{5D85D256-C6C3-4E2F-9866-7FAA6D7C42A7}" sibTransId="{ADBD786B-6FB8-4362-A750-06874AB80027}"/>
    <dgm:cxn modelId="{F0899369-396D-4B8E-850F-6F0A78B973B8}" type="presOf" srcId="{B0172EA9-680A-4EFB-86C1-75EFDA842FF5}" destId="{BF807879-1D8B-43CE-A08F-4D2F134ACB0F}" srcOrd="0" destOrd="0" presId="urn:microsoft.com/office/officeart/2005/8/layout/default"/>
    <dgm:cxn modelId="{1A08094E-5F8E-46EB-8AEC-405177D47D39}" type="presOf" srcId="{BE281F93-3DA7-4B28-A338-A48CAFECE455}" destId="{539B84C2-A771-4A90-96DB-E4C3B81F0089}" srcOrd="0" destOrd="0" presId="urn:microsoft.com/office/officeart/2005/8/layout/default"/>
    <dgm:cxn modelId="{FBA22772-2EAE-486C-B9A7-4770F9EB406A}" srcId="{B0172EA9-680A-4EFB-86C1-75EFDA842FF5}" destId="{CC5574F1-85BF-42F5-9EF8-0BE9976D6033}" srcOrd="4" destOrd="0" parTransId="{753F87CE-6A05-4C61-A447-1DBF44EC0502}" sibTransId="{42C4C6ED-A79F-4E61-9AFD-2A06903060A1}"/>
    <dgm:cxn modelId="{7535B853-D7E7-42B1-8722-8A91632810E5}" srcId="{B0172EA9-680A-4EFB-86C1-75EFDA842FF5}" destId="{CE429BCA-AE46-422C-8DD3-954707153FF1}" srcOrd="0" destOrd="0" parTransId="{D8098A32-B487-4F53-9B1C-DAD85BB5C7B2}" sibTransId="{0D68247D-7DEA-4987-BB36-2C9BE8E792A4}"/>
    <dgm:cxn modelId="{E603B675-A3E4-4118-82E3-9C805648A7C3}" type="presOf" srcId="{0E271E98-2854-40F8-9988-277355228A0E}" destId="{5BFD2DA3-9980-4416-8189-8E842865026B}" srcOrd="0" destOrd="0" presId="urn:microsoft.com/office/officeart/2005/8/layout/default"/>
    <dgm:cxn modelId="{7D430E85-1EDD-42F1-ABE4-5D13046A2C1A}" type="presOf" srcId="{C6F8D240-925A-44A4-BC1E-CB22D6F3A8F2}" destId="{90EF9666-EBF5-4470-B60C-6F5081810D8A}" srcOrd="0" destOrd="0" presId="urn:microsoft.com/office/officeart/2005/8/layout/default"/>
    <dgm:cxn modelId="{C5A25A85-35C7-4228-AEE1-714D30E84922}" srcId="{B0172EA9-680A-4EFB-86C1-75EFDA842FF5}" destId="{58975894-58FA-404C-BB50-07826BE90893}" srcOrd="2" destOrd="0" parTransId="{D507833E-B91E-4D3F-A637-A10F0A063E1F}" sibTransId="{B65DA751-C8D8-4210-827A-4AFFED17B1DE}"/>
    <dgm:cxn modelId="{4A2BDB87-C00F-428A-A512-34D1354F878E}" srcId="{B0172EA9-680A-4EFB-86C1-75EFDA842FF5}" destId="{0E271E98-2854-40F8-9988-277355228A0E}" srcOrd="7" destOrd="0" parTransId="{7DA8A435-F342-4802-85A0-C43C80266CCD}" sibTransId="{3C0BF9E5-18A2-411E-AF6A-47E9F2ADBAE9}"/>
    <dgm:cxn modelId="{32DD919B-C022-4E0F-AA48-D5F766DEE6D8}" type="presOf" srcId="{9B4A8833-C033-4504-983E-E9FCB4B4220B}" destId="{FF51D49B-C33C-4A3A-981E-94A751F90727}" srcOrd="0" destOrd="0" presId="urn:microsoft.com/office/officeart/2005/8/layout/default"/>
    <dgm:cxn modelId="{C0CE859F-1074-48DA-8301-EC134B504385}" srcId="{B0172EA9-680A-4EFB-86C1-75EFDA842FF5}" destId="{9B4A8833-C033-4504-983E-E9FCB4B4220B}" srcOrd="12" destOrd="0" parTransId="{C6CDA1F8-AB87-4604-B3BC-0A43A4CC9B8C}" sibTransId="{1FCE1910-2E62-4360-BE4D-D4613CBA3512}"/>
    <dgm:cxn modelId="{DAE71BA1-613D-4603-8D76-9127994EE9B4}" srcId="{B0172EA9-680A-4EFB-86C1-75EFDA842FF5}" destId="{BE281F93-3DA7-4B28-A338-A48CAFECE455}" srcOrd="10" destOrd="0" parTransId="{64D49901-310B-443C-9385-7D2597956735}" sibTransId="{354B7AC0-15B9-4773-8CE0-691090E3A33D}"/>
    <dgm:cxn modelId="{1F0481A1-0CDA-4587-B78C-9E53D0F7F099}" type="presOf" srcId="{3F7F6A0B-1C64-4DF2-B912-20AF5C9322A7}" destId="{EF751EA9-5742-4BA0-99D2-A36FB8E46364}" srcOrd="0" destOrd="0" presId="urn:microsoft.com/office/officeart/2005/8/layout/default"/>
    <dgm:cxn modelId="{4E5BD5A4-5ED1-4BC7-9924-7A7C3AD866F0}" srcId="{B0172EA9-680A-4EFB-86C1-75EFDA842FF5}" destId="{C6F8D240-925A-44A4-BC1E-CB22D6F3A8F2}" srcOrd="3" destOrd="0" parTransId="{B556AA58-6DD4-45BC-A8CF-4DF255F8FDB1}" sibTransId="{26D753AE-6684-41E1-B865-BCDAD425B5CD}"/>
    <dgm:cxn modelId="{8E3FFAA6-B4E5-4B91-A1B9-7F658E2D530F}" type="presOf" srcId="{C427452C-5E97-4481-BD32-6090F957CABE}" destId="{88F08CB0-5873-465F-9FB1-B9513156319E}" srcOrd="0" destOrd="0" presId="urn:microsoft.com/office/officeart/2005/8/layout/default"/>
    <dgm:cxn modelId="{D432C9A7-1C02-4D1F-8794-EC10E5846599}" type="presOf" srcId="{FB599045-2931-4F6D-8E17-A3A2839F8359}" destId="{713B15B3-34CD-4F18-93C9-95B0D4D4F169}" srcOrd="0" destOrd="0" presId="urn:microsoft.com/office/officeart/2005/8/layout/default"/>
    <dgm:cxn modelId="{822045AC-BC19-48CE-829A-19B4A4D1B6CD}" type="presOf" srcId="{25A8F2E9-27A8-43AB-9577-5CA6FFC07B50}" destId="{C6EF67FE-B608-4D1D-BC06-691442D675E2}" srcOrd="0" destOrd="0" presId="urn:microsoft.com/office/officeart/2005/8/layout/default"/>
    <dgm:cxn modelId="{49BD10AD-4404-4EB4-8B9A-2BA2D38DE57D}" srcId="{B0172EA9-680A-4EFB-86C1-75EFDA842FF5}" destId="{3F7F6A0B-1C64-4DF2-B912-20AF5C9322A7}" srcOrd="5" destOrd="0" parTransId="{4B7ED01B-5798-4B06-A82A-819C7E1A5461}" sibTransId="{8ABCE518-C7CB-431F-BFF5-604011D06FA7}"/>
    <dgm:cxn modelId="{D022A6AF-62E3-47FC-B56D-D74A31689771}" srcId="{B0172EA9-680A-4EFB-86C1-75EFDA842FF5}" destId="{FB599045-2931-4F6D-8E17-A3A2839F8359}" srcOrd="1" destOrd="0" parTransId="{3346A1F5-AEF1-4038-B5BE-EA4AEE646EB8}" sibTransId="{A3803B20-2245-496A-B00E-3638744C14C9}"/>
    <dgm:cxn modelId="{18D675BA-BB0A-4967-9C06-1175A2B8D93C}" type="presOf" srcId="{CEBAFD74-3406-427A-8E4D-9CBC6300BE5F}" destId="{F48F5FC5-3556-4B18-93B5-A9120117FAEE}" srcOrd="0" destOrd="0" presId="urn:microsoft.com/office/officeart/2005/8/layout/default"/>
    <dgm:cxn modelId="{A3FD2DCB-7C59-4FA1-9C47-6237491B0C61}" srcId="{B0172EA9-680A-4EFB-86C1-75EFDA842FF5}" destId="{25A8F2E9-27A8-43AB-9577-5CA6FFC07B50}" srcOrd="8" destOrd="0" parTransId="{63027430-FAF4-4C6E-B21A-3FA32B551EC5}" sibTransId="{92995D3B-7C61-4A60-B037-FA6D2DD62805}"/>
    <dgm:cxn modelId="{8508F6D9-87AD-4B5F-9DF8-B840ECC2CD18}" srcId="{B0172EA9-680A-4EFB-86C1-75EFDA842FF5}" destId="{C427452C-5E97-4481-BD32-6090F957CABE}" srcOrd="13" destOrd="0" parTransId="{996AF826-112A-453A-A17F-4894545B4F35}" sibTransId="{7AB86C82-443B-4C78-A1AB-F0472CF01895}"/>
    <dgm:cxn modelId="{8F78A9E3-2B9C-487A-8DDA-54B8D66FF122}" srcId="{B0172EA9-680A-4EFB-86C1-75EFDA842FF5}" destId="{CEBAFD74-3406-427A-8E4D-9CBC6300BE5F}" srcOrd="11" destOrd="0" parTransId="{ADD309B8-2E63-4044-ADB5-EBE688A7C92F}" sibTransId="{79CFF7BB-292C-410D-8E73-24327D4A1A34}"/>
    <dgm:cxn modelId="{BAA449F3-BC10-4A35-874C-917253D84EF1}" type="presOf" srcId="{CE429BCA-AE46-422C-8DD3-954707153FF1}" destId="{8A3540FA-0023-4C24-8725-2423E8D72EB4}" srcOrd="0" destOrd="0" presId="urn:microsoft.com/office/officeart/2005/8/layout/default"/>
    <dgm:cxn modelId="{877AC9FF-DE9E-4CD1-B29E-8CCF8731AAAB}" type="presOf" srcId="{504046F2-D4F2-4AB7-AD11-78C2ADFE47E0}" destId="{461D8A98-CEE4-45A3-8828-C3579B89C2DC}" srcOrd="0" destOrd="0" presId="urn:microsoft.com/office/officeart/2005/8/layout/default"/>
    <dgm:cxn modelId="{588FE05E-24A2-42FE-85F9-BAFF7DB0E751}" type="presParOf" srcId="{BF807879-1D8B-43CE-A08F-4D2F134ACB0F}" destId="{8A3540FA-0023-4C24-8725-2423E8D72EB4}" srcOrd="0" destOrd="0" presId="urn:microsoft.com/office/officeart/2005/8/layout/default"/>
    <dgm:cxn modelId="{539FA454-9811-468D-B64B-BA14951F00B4}" type="presParOf" srcId="{BF807879-1D8B-43CE-A08F-4D2F134ACB0F}" destId="{D053EE35-C689-4BAD-BA92-017351BC2312}" srcOrd="1" destOrd="0" presId="urn:microsoft.com/office/officeart/2005/8/layout/default"/>
    <dgm:cxn modelId="{B88EDF2E-3116-4056-A80E-B585CA1E8809}" type="presParOf" srcId="{BF807879-1D8B-43CE-A08F-4D2F134ACB0F}" destId="{713B15B3-34CD-4F18-93C9-95B0D4D4F169}" srcOrd="2" destOrd="0" presId="urn:microsoft.com/office/officeart/2005/8/layout/default"/>
    <dgm:cxn modelId="{13FDEE3B-3C4E-4395-A771-0B672B0C77CD}" type="presParOf" srcId="{BF807879-1D8B-43CE-A08F-4D2F134ACB0F}" destId="{26849224-5FF1-412C-8565-A62143B78370}" srcOrd="3" destOrd="0" presId="urn:microsoft.com/office/officeart/2005/8/layout/default"/>
    <dgm:cxn modelId="{BD7080FB-F9F8-481E-8FA4-1D32F408F208}" type="presParOf" srcId="{BF807879-1D8B-43CE-A08F-4D2F134ACB0F}" destId="{66982BEC-88F7-46DE-BC7A-354C8CF6C26D}" srcOrd="4" destOrd="0" presId="urn:microsoft.com/office/officeart/2005/8/layout/default"/>
    <dgm:cxn modelId="{37D4D4E1-06ED-46CE-8432-4FAB8434FB11}" type="presParOf" srcId="{BF807879-1D8B-43CE-A08F-4D2F134ACB0F}" destId="{759D31CF-62A9-449D-8415-5E765D5BCE1F}" srcOrd="5" destOrd="0" presId="urn:microsoft.com/office/officeart/2005/8/layout/default"/>
    <dgm:cxn modelId="{F1350370-A768-4ED9-A87E-4F9537AFDC4A}" type="presParOf" srcId="{BF807879-1D8B-43CE-A08F-4D2F134ACB0F}" destId="{90EF9666-EBF5-4470-B60C-6F5081810D8A}" srcOrd="6" destOrd="0" presId="urn:microsoft.com/office/officeart/2005/8/layout/default"/>
    <dgm:cxn modelId="{3359C70D-67C4-44D4-8A62-1A522C76BA8C}" type="presParOf" srcId="{BF807879-1D8B-43CE-A08F-4D2F134ACB0F}" destId="{902827CD-0B50-4A24-83B3-181B4060B316}" srcOrd="7" destOrd="0" presId="urn:microsoft.com/office/officeart/2005/8/layout/default"/>
    <dgm:cxn modelId="{2BCC4E6B-B569-495B-A76D-A1E79F91F2CD}" type="presParOf" srcId="{BF807879-1D8B-43CE-A08F-4D2F134ACB0F}" destId="{329F69B8-9C84-4D16-A569-ACECA236E233}" srcOrd="8" destOrd="0" presId="urn:microsoft.com/office/officeart/2005/8/layout/default"/>
    <dgm:cxn modelId="{9EDBF599-6751-4862-BC9A-ADC35658E99E}" type="presParOf" srcId="{BF807879-1D8B-43CE-A08F-4D2F134ACB0F}" destId="{C26BD5D2-A852-4A02-91C3-3A94FE6D7D12}" srcOrd="9" destOrd="0" presId="urn:microsoft.com/office/officeart/2005/8/layout/default"/>
    <dgm:cxn modelId="{5AD5A3CE-CC11-41F8-B8B7-0CD1E2EC1ABC}" type="presParOf" srcId="{BF807879-1D8B-43CE-A08F-4D2F134ACB0F}" destId="{EF751EA9-5742-4BA0-99D2-A36FB8E46364}" srcOrd="10" destOrd="0" presId="urn:microsoft.com/office/officeart/2005/8/layout/default"/>
    <dgm:cxn modelId="{462E1EB3-67E1-41CA-9BED-1E0478968E64}" type="presParOf" srcId="{BF807879-1D8B-43CE-A08F-4D2F134ACB0F}" destId="{197D7E09-E20D-433C-8552-E97AF1412DCB}" srcOrd="11" destOrd="0" presId="urn:microsoft.com/office/officeart/2005/8/layout/default"/>
    <dgm:cxn modelId="{2889CDF6-E637-4690-BF85-E5D74779B420}" type="presParOf" srcId="{BF807879-1D8B-43CE-A08F-4D2F134ACB0F}" destId="{2BCCEC27-AC14-4946-BC48-9CFDC2D5559A}" srcOrd="12" destOrd="0" presId="urn:microsoft.com/office/officeart/2005/8/layout/default"/>
    <dgm:cxn modelId="{61B276E6-D582-4259-8BF9-53E58F1A35F9}" type="presParOf" srcId="{BF807879-1D8B-43CE-A08F-4D2F134ACB0F}" destId="{681468DC-60D9-4931-974C-225093C165E7}" srcOrd="13" destOrd="0" presId="urn:microsoft.com/office/officeart/2005/8/layout/default"/>
    <dgm:cxn modelId="{161EEFA7-329B-4B02-AA01-D3C67E62F75E}" type="presParOf" srcId="{BF807879-1D8B-43CE-A08F-4D2F134ACB0F}" destId="{5BFD2DA3-9980-4416-8189-8E842865026B}" srcOrd="14" destOrd="0" presId="urn:microsoft.com/office/officeart/2005/8/layout/default"/>
    <dgm:cxn modelId="{4092259C-6013-40A3-81F3-8529E638EA70}" type="presParOf" srcId="{BF807879-1D8B-43CE-A08F-4D2F134ACB0F}" destId="{DA3BD509-26EE-43D3-AB71-4D288350BBBB}" srcOrd="15" destOrd="0" presId="urn:microsoft.com/office/officeart/2005/8/layout/default"/>
    <dgm:cxn modelId="{B66524B3-21CA-430E-9AFE-8A551E136DBD}" type="presParOf" srcId="{BF807879-1D8B-43CE-A08F-4D2F134ACB0F}" destId="{C6EF67FE-B608-4D1D-BC06-691442D675E2}" srcOrd="16" destOrd="0" presId="urn:microsoft.com/office/officeart/2005/8/layout/default"/>
    <dgm:cxn modelId="{B1DCD1EE-E5A0-448F-A88F-C8093F69CC36}" type="presParOf" srcId="{BF807879-1D8B-43CE-A08F-4D2F134ACB0F}" destId="{12972A22-C511-478C-8758-55F948F1342A}" srcOrd="17" destOrd="0" presId="urn:microsoft.com/office/officeart/2005/8/layout/default"/>
    <dgm:cxn modelId="{F827F84C-60B8-4170-8F24-C53CCF05A344}" type="presParOf" srcId="{BF807879-1D8B-43CE-A08F-4D2F134ACB0F}" destId="{4FE9F710-249D-457E-B897-7B972B2ED7B7}" srcOrd="18" destOrd="0" presId="urn:microsoft.com/office/officeart/2005/8/layout/default"/>
    <dgm:cxn modelId="{8E26D75C-2755-4C6A-8081-660FFC10CB97}" type="presParOf" srcId="{BF807879-1D8B-43CE-A08F-4D2F134ACB0F}" destId="{08CD1069-2EA9-479F-8A89-F850EE18FB57}" srcOrd="19" destOrd="0" presId="urn:microsoft.com/office/officeart/2005/8/layout/default"/>
    <dgm:cxn modelId="{4E40C085-EDA8-4474-8950-F6C6B2BD2DD8}" type="presParOf" srcId="{BF807879-1D8B-43CE-A08F-4D2F134ACB0F}" destId="{539B84C2-A771-4A90-96DB-E4C3B81F0089}" srcOrd="20" destOrd="0" presId="urn:microsoft.com/office/officeart/2005/8/layout/default"/>
    <dgm:cxn modelId="{6D38EEE4-89E5-4531-83FC-D3CE8013E404}" type="presParOf" srcId="{BF807879-1D8B-43CE-A08F-4D2F134ACB0F}" destId="{C4D6F027-51F6-437E-A09F-22F0289376A0}" srcOrd="21" destOrd="0" presId="urn:microsoft.com/office/officeart/2005/8/layout/default"/>
    <dgm:cxn modelId="{7BB20F8F-8043-4BA5-B964-C0EC625959CC}" type="presParOf" srcId="{BF807879-1D8B-43CE-A08F-4D2F134ACB0F}" destId="{F48F5FC5-3556-4B18-93B5-A9120117FAEE}" srcOrd="22" destOrd="0" presId="urn:microsoft.com/office/officeart/2005/8/layout/default"/>
    <dgm:cxn modelId="{B665CCF7-B8DF-4D3D-ACD9-0070C35B5129}" type="presParOf" srcId="{BF807879-1D8B-43CE-A08F-4D2F134ACB0F}" destId="{251505F4-498D-42B5-9A46-87CD4B423FFB}" srcOrd="23" destOrd="0" presId="urn:microsoft.com/office/officeart/2005/8/layout/default"/>
    <dgm:cxn modelId="{A71B96DC-8DE3-4EE2-9832-57198DEA5ACD}" type="presParOf" srcId="{BF807879-1D8B-43CE-A08F-4D2F134ACB0F}" destId="{FF51D49B-C33C-4A3A-981E-94A751F90727}" srcOrd="24" destOrd="0" presId="urn:microsoft.com/office/officeart/2005/8/layout/default"/>
    <dgm:cxn modelId="{BBF4F333-7DD5-4EB9-87F0-A45CF49A1768}" type="presParOf" srcId="{BF807879-1D8B-43CE-A08F-4D2F134ACB0F}" destId="{9D0745F9-A85E-4643-AB1F-1B209B791D26}" srcOrd="25" destOrd="0" presId="urn:microsoft.com/office/officeart/2005/8/layout/default"/>
    <dgm:cxn modelId="{FEF302DA-21C1-472E-AD96-E6C64BC8BEDA}" type="presParOf" srcId="{BF807879-1D8B-43CE-A08F-4D2F134ACB0F}" destId="{88F08CB0-5873-465F-9FB1-B9513156319E}" srcOrd="26" destOrd="0" presId="urn:microsoft.com/office/officeart/2005/8/layout/default"/>
    <dgm:cxn modelId="{85535F10-9DB4-474C-9258-6FAB73AD2EE6}" type="presParOf" srcId="{BF807879-1D8B-43CE-A08F-4D2F134ACB0F}" destId="{0097074C-F90B-49B8-9FB8-FE8C65FDDF56}" srcOrd="27" destOrd="0" presId="urn:microsoft.com/office/officeart/2005/8/layout/default"/>
    <dgm:cxn modelId="{CC79F113-D4A7-41D2-B7E5-72EE0E534DA6}" type="presParOf" srcId="{BF807879-1D8B-43CE-A08F-4D2F134ACB0F}" destId="{461D8A98-CEE4-45A3-8828-C3579B89C2DC}" srcOrd="2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E46436-8F51-4E99-BF2F-8F0F21742544}"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A0AC1D2F-61EE-46B0-A939-0C3BD901C85F}">
      <dgm:prSet/>
      <dgm:spPr>
        <a:solidFill>
          <a:schemeClr val="accent6">
            <a:lumMod val="40000"/>
            <a:lumOff val="60000"/>
            <a:alpha val="90000"/>
          </a:schemeClr>
        </a:solidFill>
      </dgm:spPr>
      <dgm:t>
        <a:bodyPr/>
        <a:lstStyle/>
        <a:p>
          <a:r>
            <a:rPr lang="en-US" dirty="0"/>
            <a:t>Unwelcome behavior that targets someone because of their protected class status.</a:t>
          </a:r>
        </a:p>
      </dgm:t>
    </dgm:pt>
    <dgm:pt modelId="{5796ECB8-4FB2-45C9-837C-72D1EB76A946}" type="parTrans" cxnId="{19E5E8EE-6262-404F-99A6-35DC113B4D98}">
      <dgm:prSet/>
      <dgm:spPr/>
      <dgm:t>
        <a:bodyPr/>
        <a:lstStyle/>
        <a:p>
          <a:endParaRPr lang="en-US"/>
        </a:p>
      </dgm:t>
    </dgm:pt>
    <dgm:pt modelId="{8E64558D-E7D0-49B3-A7E3-93CE627B3F54}" type="sibTrans" cxnId="{19E5E8EE-6262-404F-99A6-35DC113B4D98}">
      <dgm:prSet/>
      <dgm:spPr/>
      <dgm:t>
        <a:bodyPr/>
        <a:lstStyle/>
        <a:p>
          <a:endParaRPr lang="en-US"/>
        </a:p>
      </dgm:t>
    </dgm:pt>
    <dgm:pt modelId="{08BAED34-ADA8-4EAB-BC66-94942358FEBF}">
      <dgm:prSet/>
      <dgm:spPr>
        <a:solidFill>
          <a:schemeClr val="accent6">
            <a:lumMod val="40000"/>
            <a:lumOff val="60000"/>
            <a:alpha val="90000"/>
          </a:schemeClr>
        </a:solidFill>
      </dgm:spPr>
      <dgm:t>
        <a:bodyPr/>
        <a:lstStyle/>
        <a:p>
          <a:r>
            <a:rPr lang="en-US" dirty="0"/>
            <a:t>Interferes with work performance or creates an intimidating, hostile or offensive work environment.</a:t>
          </a:r>
        </a:p>
      </dgm:t>
    </dgm:pt>
    <dgm:pt modelId="{43DEB28E-84EC-4DC3-9BF5-63EAFC3C5C5E}" type="parTrans" cxnId="{020CBD2D-D538-4B2D-A275-EF928A02081F}">
      <dgm:prSet/>
      <dgm:spPr/>
      <dgm:t>
        <a:bodyPr/>
        <a:lstStyle/>
        <a:p>
          <a:endParaRPr lang="en-US"/>
        </a:p>
      </dgm:t>
    </dgm:pt>
    <dgm:pt modelId="{29510596-EFA6-4F81-84B7-41C1200E704D}" type="sibTrans" cxnId="{020CBD2D-D538-4B2D-A275-EF928A02081F}">
      <dgm:prSet/>
      <dgm:spPr/>
      <dgm:t>
        <a:bodyPr/>
        <a:lstStyle/>
        <a:p>
          <a:endParaRPr lang="en-US"/>
        </a:p>
      </dgm:t>
    </dgm:pt>
    <dgm:pt modelId="{E9D24574-6010-4A85-8CF8-054DD670BE11}" type="pres">
      <dgm:prSet presAssocID="{F2E46436-8F51-4E99-BF2F-8F0F21742544}" presName="hierChild1" presStyleCnt="0">
        <dgm:presLayoutVars>
          <dgm:chPref val="1"/>
          <dgm:dir/>
          <dgm:animOne val="branch"/>
          <dgm:animLvl val="lvl"/>
          <dgm:resizeHandles/>
        </dgm:presLayoutVars>
      </dgm:prSet>
      <dgm:spPr/>
    </dgm:pt>
    <dgm:pt modelId="{C21D454A-C223-4CBB-83C7-76BD426F1080}" type="pres">
      <dgm:prSet presAssocID="{A0AC1D2F-61EE-46B0-A939-0C3BD901C85F}" presName="hierRoot1" presStyleCnt="0"/>
      <dgm:spPr/>
    </dgm:pt>
    <dgm:pt modelId="{E84F81B3-F685-4882-A71C-FF8469D42CE8}" type="pres">
      <dgm:prSet presAssocID="{A0AC1D2F-61EE-46B0-A939-0C3BD901C85F}" presName="composite" presStyleCnt="0"/>
      <dgm:spPr/>
    </dgm:pt>
    <dgm:pt modelId="{0F51A716-4BC4-461C-8579-CDCB045C4438}" type="pres">
      <dgm:prSet presAssocID="{A0AC1D2F-61EE-46B0-A939-0C3BD901C85F}" presName="background" presStyleLbl="node0" presStyleIdx="0" presStyleCnt="2"/>
      <dgm:spPr/>
    </dgm:pt>
    <dgm:pt modelId="{15A3433F-0533-441A-B36F-3A346F449D8F}" type="pres">
      <dgm:prSet presAssocID="{A0AC1D2F-61EE-46B0-A939-0C3BD901C85F}" presName="text" presStyleLbl="fgAcc0" presStyleIdx="0" presStyleCnt="2">
        <dgm:presLayoutVars>
          <dgm:chPref val="3"/>
        </dgm:presLayoutVars>
      </dgm:prSet>
      <dgm:spPr/>
    </dgm:pt>
    <dgm:pt modelId="{D6F754F4-F18F-4452-A3B1-62E6FF050FC5}" type="pres">
      <dgm:prSet presAssocID="{A0AC1D2F-61EE-46B0-A939-0C3BD901C85F}" presName="hierChild2" presStyleCnt="0"/>
      <dgm:spPr/>
    </dgm:pt>
    <dgm:pt modelId="{B3B47296-5599-48CE-B001-8E7B26312A47}" type="pres">
      <dgm:prSet presAssocID="{08BAED34-ADA8-4EAB-BC66-94942358FEBF}" presName="hierRoot1" presStyleCnt="0"/>
      <dgm:spPr/>
    </dgm:pt>
    <dgm:pt modelId="{A27F8BA4-84E1-47F4-9CCC-F59AA35875B4}" type="pres">
      <dgm:prSet presAssocID="{08BAED34-ADA8-4EAB-BC66-94942358FEBF}" presName="composite" presStyleCnt="0"/>
      <dgm:spPr/>
    </dgm:pt>
    <dgm:pt modelId="{C4982A49-BFC2-4EF6-85D8-EAC3631F0DE1}" type="pres">
      <dgm:prSet presAssocID="{08BAED34-ADA8-4EAB-BC66-94942358FEBF}" presName="background" presStyleLbl="node0" presStyleIdx="1" presStyleCnt="2"/>
      <dgm:spPr/>
    </dgm:pt>
    <dgm:pt modelId="{C34B1EF2-D410-45A3-94A2-FAA4DC15BF2C}" type="pres">
      <dgm:prSet presAssocID="{08BAED34-ADA8-4EAB-BC66-94942358FEBF}" presName="text" presStyleLbl="fgAcc0" presStyleIdx="1" presStyleCnt="2">
        <dgm:presLayoutVars>
          <dgm:chPref val="3"/>
        </dgm:presLayoutVars>
      </dgm:prSet>
      <dgm:spPr/>
    </dgm:pt>
    <dgm:pt modelId="{5A3B9942-4A2C-4C02-9AD1-9455723124A4}" type="pres">
      <dgm:prSet presAssocID="{08BAED34-ADA8-4EAB-BC66-94942358FEBF}" presName="hierChild2" presStyleCnt="0"/>
      <dgm:spPr/>
    </dgm:pt>
  </dgm:ptLst>
  <dgm:cxnLst>
    <dgm:cxn modelId="{020CBD2D-D538-4B2D-A275-EF928A02081F}" srcId="{F2E46436-8F51-4E99-BF2F-8F0F21742544}" destId="{08BAED34-ADA8-4EAB-BC66-94942358FEBF}" srcOrd="1" destOrd="0" parTransId="{43DEB28E-84EC-4DC3-9BF5-63EAFC3C5C5E}" sibTransId="{29510596-EFA6-4F81-84B7-41C1200E704D}"/>
    <dgm:cxn modelId="{900E8467-9473-4360-A3C8-DA74861D454C}" type="presOf" srcId="{A0AC1D2F-61EE-46B0-A939-0C3BD901C85F}" destId="{15A3433F-0533-441A-B36F-3A346F449D8F}" srcOrd="0" destOrd="0" presId="urn:microsoft.com/office/officeart/2005/8/layout/hierarchy1"/>
    <dgm:cxn modelId="{43D1F37B-98A2-47DF-8E9D-30913798D689}" type="presOf" srcId="{F2E46436-8F51-4E99-BF2F-8F0F21742544}" destId="{E9D24574-6010-4A85-8CF8-054DD670BE11}" srcOrd="0" destOrd="0" presId="urn:microsoft.com/office/officeart/2005/8/layout/hierarchy1"/>
    <dgm:cxn modelId="{DD6670BE-DE48-450C-A904-DFCC3A4674BA}" type="presOf" srcId="{08BAED34-ADA8-4EAB-BC66-94942358FEBF}" destId="{C34B1EF2-D410-45A3-94A2-FAA4DC15BF2C}" srcOrd="0" destOrd="0" presId="urn:microsoft.com/office/officeart/2005/8/layout/hierarchy1"/>
    <dgm:cxn modelId="{19E5E8EE-6262-404F-99A6-35DC113B4D98}" srcId="{F2E46436-8F51-4E99-BF2F-8F0F21742544}" destId="{A0AC1D2F-61EE-46B0-A939-0C3BD901C85F}" srcOrd="0" destOrd="0" parTransId="{5796ECB8-4FB2-45C9-837C-72D1EB76A946}" sibTransId="{8E64558D-E7D0-49B3-A7E3-93CE627B3F54}"/>
    <dgm:cxn modelId="{3B21D07B-358A-45FC-91BB-3648EBC18F92}" type="presParOf" srcId="{E9D24574-6010-4A85-8CF8-054DD670BE11}" destId="{C21D454A-C223-4CBB-83C7-76BD426F1080}" srcOrd="0" destOrd="0" presId="urn:microsoft.com/office/officeart/2005/8/layout/hierarchy1"/>
    <dgm:cxn modelId="{5B8DF7F0-3176-4BE0-9041-18D3E3065E99}" type="presParOf" srcId="{C21D454A-C223-4CBB-83C7-76BD426F1080}" destId="{E84F81B3-F685-4882-A71C-FF8469D42CE8}" srcOrd="0" destOrd="0" presId="urn:microsoft.com/office/officeart/2005/8/layout/hierarchy1"/>
    <dgm:cxn modelId="{3E69CC8B-2FCE-4F8E-80F1-F008468270BF}" type="presParOf" srcId="{E84F81B3-F685-4882-A71C-FF8469D42CE8}" destId="{0F51A716-4BC4-461C-8579-CDCB045C4438}" srcOrd="0" destOrd="0" presId="urn:microsoft.com/office/officeart/2005/8/layout/hierarchy1"/>
    <dgm:cxn modelId="{0D549A77-CB88-481C-8A6E-38D71105B6BA}" type="presParOf" srcId="{E84F81B3-F685-4882-A71C-FF8469D42CE8}" destId="{15A3433F-0533-441A-B36F-3A346F449D8F}" srcOrd="1" destOrd="0" presId="urn:microsoft.com/office/officeart/2005/8/layout/hierarchy1"/>
    <dgm:cxn modelId="{1105F275-CA7F-41D4-9FE9-C11F4555B5C0}" type="presParOf" srcId="{C21D454A-C223-4CBB-83C7-76BD426F1080}" destId="{D6F754F4-F18F-4452-A3B1-62E6FF050FC5}" srcOrd="1" destOrd="0" presId="urn:microsoft.com/office/officeart/2005/8/layout/hierarchy1"/>
    <dgm:cxn modelId="{AB2C4D63-061F-4890-A196-13CEC9AEEC1B}" type="presParOf" srcId="{E9D24574-6010-4A85-8CF8-054DD670BE11}" destId="{B3B47296-5599-48CE-B001-8E7B26312A47}" srcOrd="1" destOrd="0" presId="urn:microsoft.com/office/officeart/2005/8/layout/hierarchy1"/>
    <dgm:cxn modelId="{FD71FD14-389E-4416-86F7-375EB3E7FA39}" type="presParOf" srcId="{B3B47296-5599-48CE-B001-8E7B26312A47}" destId="{A27F8BA4-84E1-47F4-9CCC-F59AA35875B4}" srcOrd="0" destOrd="0" presId="urn:microsoft.com/office/officeart/2005/8/layout/hierarchy1"/>
    <dgm:cxn modelId="{A5D232FC-5691-45E4-8F9F-1D5999403C13}" type="presParOf" srcId="{A27F8BA4-84E1-47F4-9CCC-F59AA35875B4}" destId="{C4982A49-BFC2-4EF6-85D8-EAC3631F0DE1}" srcOrd="0" destOrd="0" presId="urn:microsoft.com/office/officeart/2005/8/layout/hierarchy1"/>
    <dgm:cxn modelId="{D5B9EE46-CE88-4DF6-B6CA-193DFDF62431}" type="presParOf" srcId="{A27F8BA4-84E1-47F4-9CCC-F59AA35875B4}" destId="{C34B1EF2-D410-45A3-94A2-FAA4DC15BF2C}" srcOrd="1" destOrd="0" presId="urn:microsoft.com/office/officeart/2005/8/layout/hierarchy1"/>
    <dgm:cxn modelId="{9891DB13-F052-4608-814E-56CCD29E0CF8}" type="presParOf" srcId="{B3B47296-5599-48CE-B001-8E7B26312A47}" destId="{5A3B9942-4A2C-4C02-9AD1-9455723124A4}"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540FA-0023-4C24-8725-2423E8D72EB4}">
      <dsp:nvSpPr>
        <dsp:cNvPr id="0" name=""/>
        <dsp:cNvSpPr/>
      </dsp:nvSpPr>
      <dsp:spPr>
        <a:xfrm>
          <a:off x="4167" y="410183"/>
          <a:ext cx="2256234" cy="135374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Sex</a:t>
          </a:r>
        </a:p>
      </dsp:txBody>
      <dsp:txXfrm>
        <a:off x="4167" y="410183"/>
        <a:ext cx="2256234" cy="1353740"/>
      </dsp:txXfrm>
    </dsp:sp>
    <dsp:sp modelId="{713B15B3-34CD-4F18-93C9-95B0D4D4F169}">
      <dsp:nvSpPr>
        <dsp:cNvPr id="0" name=""/>
        <dsp:cNvSpPr/>
      </dsp:nvSpPr>
      <dsp:spPr>
        <a:xfrm>
          <a:off x="2486025" y="410183"/>
          <a:ext cx="2256234" cy="1353740"/>
        </a:xfrm>
        <a:prstGeom prst="rect">
          <a:avLst/>
        </a:prstGeom>
        <a:gradFill rotWithShape="0">
          <a:gsLst>
            <a:gs pos="0">
              <a:schemeClr val="accent5">
                <a:hueOff val="87572"/>
                <a:satOff val="309"/>
                <a:lumOff val="-1513"/>
                <a:alphaOff val="0"/>
                <a:lumMod val="110000"/>
                <a:satMod val="105000"/>
                <a:tint val="67000"/>
              </a:schemeClr>
            </a:gs>
            <a:gs pos="50000">
              <a:schemeClr val="accent5">
                <a:hueOff val="87572"/>
                <a:satOff val="309"/>
                <a:lumOff val="-1513"/>
                <a:alphaOff val="0"/>
                <a:lumMod val="105000"/>
                <a:satMod val="103000"/>
                <a:tint val="73000"/>
              </a:schemeClr>
            </a:gs>
            <a:gs pos="100000">
              <a:schemeClr val="accent5">
                <a:hueOff val="87572"/>
                <a:satOff val="309"/>
                <a:lumOff val="-151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Race</a:t>
          </a:r>
        </a:p>
      </dsp:txBody>
      <dsp:txXfrm>
        <a:off x="2486025" y="410183"/>
        <a:ext cx="2256234" cy="1353740"/>
      </dsp:txXfrm>
    </dsp:sp>
    <dsp:sp modelId="{66982BEC-88F7-46DE-BC7A-354C8CF6C26D}">
      <dsp:nvSpPr>
        <dsp:cNvPr id="0" name=""/>
        <dsp:cNvSpPr/>
      </dsp:nvSpPr>
      <dsp:spPr>
        <a:xfrm>
          <a:off x="4967882" y="410183"/>
          <a:ext cx="2256234" cy="1353740"/>
        </a:xfrm>
        <a:prstGeom prst="rect">
          <a:avLst/>
        </a:prstGeom>
        <a:gradFill rotWithShape="0">
          <a:gsLst>
            <a:gs pos="0">
              <a:schemeClr val="accent5">
                <a:hueOff val="175143"/>
                <a:satOff val="619"/>
                <a:lumOff val="-3025"/>
                <a:alphaOff val="0"/>
                <a:lumMod val="110000"/>
                <a:satMod val="105000"/>
                <a:tint val="67000"/>
              </a:schemeClr>
            </a:gs>
            <a:gs pos="50000">
              <a:schemeClr val="accent5">
                <a:hueOff val="175143"/>
                <a:satOff val="619"/>
                <a:lumOff val="-3025"/>
                <a:alphaOff val="0"/>
                <a:lumMod val="105000"/>
                <a:satMod val="103000"/>
                <a:tint val="73000"/>
              </a:schemeClr>
            </a:gs>
            <a:gs pos="100000">
              <a:schemeClr val="accent5">
                <a:hueOff val="175143"/>
                <a:satOff val="619"/>
                <a:lumOff val="-30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Ethnicity</a:t>
          </a:r>
        </a:p>
      </dsp:txBody>
      <dsp:txXfrm>
        <a:off x="4967882" y="410183"/>
        <a:ext cx="2256234" cy="1353740"/>
      </dsp:txXfrm>
    </dsp:sp>
    <dsp:sp modelId="{90EF9666-EBF5-4470-B60C-6F5081810D8A}">
      <dsp:nvSpPr>
        <dsp:cNvPr id="0" name=""/>
        <dsp:cNvSpPr/>
      </dsp:nvSpPr>
      <dsp:spPr>
        <a:xfrm>
          <a:off x="7449740" y="410183"/>
          <a:ext cx="2256234" cy="1353740"/>
        </a:xfrm>
        <a:prstGeom prst="rect">
          <a:avLst/>
        </a:prstGeom>
        <a:gradFill rotWithShape="0">
          <a:gsLst>
            <a:gs pos="0">
              <a:schemeClr val="accent5">
                <a:hueOff val="262715"/>
                <a:satOff val="928"/>
                <a:lumOff val="-4538"/>
                <a:alphaOff val="0"/>
                <a:lumMod val="110000"/>
                <a:satMod val="105000"/>
                <a:tint val="67000"/>
              </a:schemeClr>
            </a:gs>
            <a:gs pos="50000">
              <a:schemeClr val="accent5">
                <a:hueOff val="262715"/>
                <a:satOff val="928"/>
                <a:lumOff val="-4538"/>
                <a:alphaOff val="0"/>
                <a:lumMod val="105000"/>
                <a:satMod val="103000"/>
                <a:tint val="73000"/>
              </a:schemeClr>
            </a:gs>
            <a:gs pos="100000">
              <a:schemeClr val="accent5">
                <a:hueOff val="262715"/>
                <a:satOff val="928"/>
                <a:lumOff val="-45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Age</a:t>
          </a:r>
        </a:p>
      </dsp:txBody>
      <dsp:txXfrm>
        <a:off x="7449740" y="410183"/>
        <a:ext cx="2256234" cy="1353740"/>
      </dsp:txXfrm>
    </dsp:sp>
    <dsp:sp modelId="{329F69B8-9C84-4D16-A569-ACECA236E233}">
      <dsp:nvSpPr>
        <dsp:cNvPr id="0" name=""/>
        <dsp:cNvSpPr/>
      </dsp:nvSpPr>
      <dsp:spPr>
        <a:xfrm>
          <a:off x="9931598" y="410183"/>
          <a:ext cx="2256234" cy="1353740"/>
        </a:xfrm>
        <a:prstGeom prst="rect">
          <a:avLst/>
        </a:prstGeom>
        <a:gradFill rotWithShape="0">
          <a:gsLst>
            <a:gs pos="0">
              <a:schemeClr val="accent5">
                <a:hueOff val="350287"/>
                <a:satOff val="1237"/>
                <a:lumOff val="-6051"/>
                <a:alphaOff val="0"/>
                <a:lumMod val="110000"/>
                <a:satMod val="105000"/>
                <a:tint val="67000"/>
              </a:schemeClr>
            </a:gs>
            <a:gs pos="50000">
              <a:schemeClr val="accent5">
                <a:hueOff val="350287"/>
                <a:satOff val="1237"/>
                <a:lumOff val="-6051"/>
                <a:alphaOff val="0"/>
                <a:lumMod val="105000"/>
                <a:satMod val="103000"/>
                <a:tint val="73000"/>
              </a:schemeClr>
            </a:gs>
            <a:gs pos="100000">
              <a:schemeClr val="accent5">
                <a:hueOff val="350287"/>
                <a:satOff val="1237"/>
                <a:lumOff val="-60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a:t>
          </a:r>
          <a:r>
            <a:rPr lang="en-US" sz="1900" b="0" i="0" kern="1200" dirty="0"/>
            <a:t>ational origin</a:t>
          </a:r>
          <a:endParaRPr lang="en-US" sz="1900" kern="1200" dirty="0"/>
        </a:p>
      </dsp:txBody>
      <dsp:txXfrm>
        <a:off x="9931598" y="410183"/>
        <a:ext cx="2256234" cy="1353740"/>
      </dsp:txXfrm>
    </dsp:sp>
    <dsp:sp modelId="{EF751EA9-5742-4BA0-99D2-A36FB8E46364}">
      <dsp:nvSpPr>
        <dsp:cNvPr id="0" name=""/>
        <dsp:cNvSpPr/>
      </dsp:nvSpPr>
      <dsp:spPr>
        <a:xfrm>
          <a:off x="4167" y="1989547"/>
          <a:ext cx="2256234" cy="1353740"/>
        </a:xfrm>
        <a:prstGeom prst="rect">
          <a:avLst/>
        </a:prstGeom>
        <a:gradFill rotWithShape="0">
          <a:gsLst>
            <a:gs pos="0">
              <a:schemeClr val="accent5">
                <a:hueOff val="437858"/>
                <a:satOff val="1546"/>
                <a:lumOff val="-7563"/>
                <a:alphaOff val="0"/>
                <a:lumMod val="110000"/>
                <a:satMod val="105000"/>
                <a:tint val="67000"/>
              </a:schemeClr>
            </a:gs>
            <a:gs pos="50000">
              <a:schemeClr val="accent5">
                <a:hueOff val="437858"/>
                <a:satOff val="1546"/>
                <a:lumOff val="-7563"/>
                <a:alphaOff val="0"/>
                <a:lumMod val="105000"/>
                <a:satMod val="103000"/>
                <a:tint val="73000"/>
              </a:schemeClr>
            </a:gs>
            <a:gs pos="100000">
              <a:schemeClr val="accent5">
                <a:hueOff val="437858"/>
                <a:satOff val="1546"/>
                <a:lumOff val="-756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Religion</a:t>
          </a:r>
        </a:p>
      </dsp:txBody>
      <dsp:txXfrm>
        <a:off x="4167" y="1989547"/>
        <a:ext cx="2256234" cy="1353740"/>
      </dsp:txXfrm>
    </dsp:sp>
    <dsp:sp modelId="{2BCCEC27-AC14-4946-BC48-9CFDC2D5559A}">
      <dsp:nvSpPr>
        <dsp:cNvPr id="0" name=""/>
        <dsp:cNvSpPr/>
      </dsp:nvSpPr>
      <dsp:spPr>
        <a:xfrm>
          <a:off x="2486025" y="1989547"/>
          <a:ext cx="2256234" cy="1353740"/>
        </a:xfrm>
        <a:prstGeom prst="rect">
          <a:avLst/>
        </a:prstGeom>
        <a:gradFill rotWithShape="0">
          <a:gsLst>
            <a:gs pos="0">
              <a:schemeClr val="accent5">
                <a:hueOff val="525430"/>
                <a:satOff val="1856"/>
                <a:lumOff val="-9076"/>
                <a:alphaOff val="0"/>
                <a:lumMod val="110000"/>
                <a:satMod val="105000"/>
                <a:tint val="67000"/>
              </a:schemeClr>
            </a:gs>
            <a:gs pos="50000">
              <a:schemeClr val="accent5">
                <a:hueOff val="525430"/>
                <a:satOff val="1856"/>
                <a:lumOff val="-9076"/>
                <a:alphaOff val="0"/>
                <a:lumMod val="105000"/>
                <a:satMod val="103000"/>
                <a:tint val="73000"/>
              </a:schemeClr>
            </a:gs>
            <a:gs pos="100000">
              <a:schemeClr val="accent5">
                <a:hueOff val="525430"/>
                <a:satOff val="1856"/>
                <a:lumOff val="-90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Marital Status</a:t>
          </a:r>
        </a:p>
      </dsp:txBody>
      <dsp:txXfrm>
        <a:off x="2486025" y="1989547"/>
        <a:ext cx="2256234" cy="1353740"/>
      </dsp:txXfrm>
    </dsp:sp>
    <dsp:sp modelId="{5BFD2DA3-9980-4416-8189-8E842865026B}">
      <dsp:nvSpPr>
        <dsp:cNvPr id="0" name=""/>
        <dsp:cNvSpPr/>
      </dsp:nvSpPr>
      <dsp:spPr>
        <a:xfrm>
          <a:off x="4967882" y="1989547"/>
          <a:ext cx="2256234" cy="1353740"/>
        </a:xfrm>
        <a:prstGeom prst="rect">
          <a:avLst/>
        </a:prstGeom>
        <a:gradFill rotWithShape="0">
          <a:gsLst>
            <a:gs pos="0">
              <a:schemeClr val="accent5">
                <a:hueOff val="613001"/>
                <a:satOff val="2165"/>
                <a:lumOff val="-10588"/>
                <a:alphaOff val="0"/>
                <a:lumMod val="110000"/>
                <a:satMod val="105000"/>
                <a:tint val="67000"/>
              </a:schemeClr>
            </a:gs>
            <a:gs pos="50000">
              <a:schemeClr val="accent5">
                <a:hueOff val="613001"/>
                <a:satOff val="2165"/>
                <a:lumOff val="-10588"/>
                <a:alphaOff val="0"/>
                <a:lumMod val="105000"/>
                <a:satMod val="103000"/>
                <a:tint val="73000"/>
              </a:schemeClr>
            </a:gs>
            <a:gs pos="100000">
              <a:schemeClr val="accent5">
                <a:hueOff val="613001"/>
                <a:satOff val="2165"/>
                <a:lumOff val="-10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a:t>
          </a:r>
          <a:r>
            <a:rPr lang="en-US" sz="1900" b="0" i="0" kern="1200" dirty="0"/>
            <a:t>exual orientation</a:t>
          </a:r>
          <a:endParaRPr lang="en-US" sz="1900" kern="1200" dirty="0"/>
        </a:p>
      </dsp:txBody>
      <dsp:txXfrm>
        <a:off x="4967882" y="1989547"/>
        <a:ext cx="2256234" cy="1353740"/>
      </dsp:txXfrm>
    </dsp:sp>
    <dsp:sp modelId="{C6EF67FE-B608-4D1D-BC06-691442D675E2}">
      <dsp:nvSpPr>
        <dsp:cNvPr id="0" name=""/>
        <dsp:cNvSpPr/>
      </dsp:nvSpPr>
      <dsp:spPr>
        <a:xfrm>
          <a:off x="7449740" y="1989547"/>
          <a:ext cx="2256234" cy="1353740"/>
        </a:xfrm>
        <a:prstGeom prst="rect">
          <a:avLst/>
        </a:prstGeom>
        <a:gradFill rotWithShape="0">
          <a:gsLst>
            <a:gs pos="0">
              <a:schemeClr val="accent5">
                <a:hueOff val="700573"/>
                <a:satOff val="2474"/>
                <a:lumOff val="-12101"/>
                <a:alphaOff val="0"/>
                <a:lumMod val="110000"/>
                <a:satMod val="105000"/>
                <a:tint val="67000"/>
              </a:schemeClr>
            </a:gs>
            <a:gs pos="50000">
              <a:schemeClr val="accent5">
                <a:hueOff val="700573"/>
                <a:satOff val="2474"/>
                <a:lumOff val="-12101"/>
                <a:alphaOff val="0"/>
                <a:lumMod val="105000"/>
                <a:satMod val="103000"/>
                <a:tint val="73000"/>
              </a:schemeClr>
            </a:gs>
            <a:gs pos="100000">
              <a:schemeClr val="accent5">
                <a:hueOff val="700573"/>
                <a:satOff val="2474"/>
                <a:lumOff val="-1210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a:t>
          </a:r>
          <a:r>
            <a:rPr lang="en-US" sz="1900" b="0" i="0" kern="1200" dirty="0"/>
            <a:t>ender identity or expression</a:t>
          </a:r>
          <a:endParaRPr lang="en-US" sz="1900" kern="1200" dirty="0"/>
        </a:p>
      </dsp:txBody>
      <dsp:txXfrm>
        <a:off x="7449740" y="1989547"/>
        <a:ext cx="2256234" cy="1353740"/>
      </dsp:txXfrm>
    </dsp:sp>
    <dsp:sp modelId="{4FE9F710-249D-457E-B897-7B972B2ED7B7}">
      <dsp:nvSpPr>
        <dsp:cNvPr id="0" name=""/>
        <dsp:cNvSpPr/>
      </dsp:nvSpPr>
      <dsp:spPr>
        <a:xfrm>
          <a:off x="9931598" y="1989547"/>
          <a:ext cx="2256234" cy="1353740"/>
        </a:xfrm>
        <a:prstGeom prst="rect">
          <a:avLst/>
        </a:prstGeom>
        <a:gradFill rotWithShape="0">
          <a:gsLst>
            <a:gs pos="0">
              <a:schemeClr val="accent5">
                <a:hueOff val="788145"/>
                <a:satOff val="2784"/>
                <a:lumOff val="-13614"/>
                <a:alphaOff val="0"/>
                <a:lumMod val="110000"/>
                <a:satMod val="105000"/>
                <a:tint val="67000"/>
              </a:schemeClr>
            </a:gs>
            <a:gs pos="50000">
              <a:schemeClr val="accent5">
                <a:hueOff val="788145"/>
                <a:satOff val="2784"/>
                <a:lumOff val="-13614"/>
                <a:alphaOff val="0"/>
                <a:lumMod val="105000"/>
                <a:satMod val="103000"/>
                <a:tint val="73000"/>
              </a:schemeClr>
            </a:gs>
            <a:gs pos="100000">
              <a:schemeClr val="accent5">
                <a:hueOff val="788145"/>
                <a:satOff val="2784"/>
                <a:lumOff val="-136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Engaging in whistleblowing activity</a:t>
          </a:r>
        </a:p>
      </dsp:txBody>
      <dsp:txXfrm>
        <a:off x="9931598" y="1989547"/>
        <a:ext cx="2256234" cy="1353740"/>
      </dsp:txXfrm>
    </dsp:sp>
    <dsp:sp modelId="{539B84C2-A771-4A90-96DB-E4C3B81F0089}">
      <dsp:nvSpPr>
        <dsp:cNvPr id="0" name=""/>
        <dsp:cNvSpPr/>
      </dsp:nvSpPr>
      <dsp:spPr>
        <a:xfrm>
          <a:off x="4167" y="3568911"/>
          <a:ext cx="2256234" cy="1353740"/>
        </a:xfrm>
        <a:prstGeom prst="rect">
          <a:avLst/>
        </a:prstGeom>
        <a:gradFill rotWithShape="0">
          <a:gsLst>
            <a:gs pos="0">
              <a:schemeClr val="accent5">
                <a:hueOff val="875716"/>
                <a:satOff val="3093"/>
                <a:lumOff val="-15126"/>
                <a:alphaOff val="0"/>
                <a:lumMod val="110000"/>
                <a:satMod val="105000"/>
                <a:tint val="67000"/>
              </a:schemeClr>
            </a:gs>
            <a:gs pos="50000">
              <a:schemeClr val="accent5">
                <a:hueOff val="875716"/>
                <a:satOff val="3093"/>
                <a:lumOff val="-15126"/>
                <a:alphaOff val="0"/>
                <a:lumMod val="105000"/>
                <a:satMod val="103000"/>
                <a:tint val="73000"/>
              </a:schemeClr>
            </a:gs>
            <a:gs pos="100000">
              <a:schemeClr val="accent5">
                <a:hueOff val="875716"/>
                <a:satOff val="3093"/>
                <a:lumOff val="-151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Opposing employer’s actions when believed to be unlawful</a:t>
          </a:r>
        </a:p>
      </dsp:txBody>
      <dsp:txXfrm>
        <a:off x="4167" y="3568911"/>
        <a:ext cx="2256234" cy="1353740"/>
      </dsp:txXfrm>
    </dsp:sp>
    <dsp:sp modelId="{F48F5FC5-3556-4B18-93B5-A9120117FAEE}">
      <dsp:nvSpPr>
        <dsp:cNvPr id="0" name=""/>
        <dsp:cNvSpPr/>
      </dsp:nvSpPr>
      <dsp:spPr>
        <a:xfrm>
          <a:off x="2486025" y="3568911"/>
          <a:ext cx="2256234" cy="1353740"/>
        </a:xfrm>
        <a:prstGeom prst="rect">
          <a:avLst/>
        </a:prstGeom>
        <a:gradFill rotWithShape="0">
          <a:gsLst>
            <a:gs pos="0">
              <a:schemeClr val="accent5">
                <a:hueOff val="963288"/>
                <a:satOff val="3402"/>
                <a:lumOff val="-16639"/>
                <a:alphaOff val="0"/>
                <a:lumMod val="110000"/>
                <a:satMod val="105000"/>
                <a:tint val="67000"/>
              </a:schemeClr>
            </a:gs>
            <a:gs pos="50000">
              <a:schemeClr val="accent5">
                <a:hueOff val="963288"/>
                <a:satOff val="3402"/>
                <a:lumOff val="-16639"/>
                <a:alphaOff val="0"/>
                <a:lumMod val="105000"/>
                <a:satMod val="103000"/>
                <a:tint val="73000"/>
              </a:schemeClr>
            </a:gs>
            <a:gs pos="100000">
              <a:schemeClr val="accent5">
                <a:hueOff val="963288"/>
                <a:satOff val="3402"/>
                <a:lumOff val="-166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Taking Leave</a:t>
          </a:r>
        </a:p>
      </dsp:txBody>
      <dsp:txXfrm>
        <a:off x="2486025" y="3568911"/>
        <a:ext cx="2256234" cy="1353740"/>
      </dsp:txXfrm>
    </dsp:sp>
    <dsp:sp modelId="{FF51D49B-C33C-4A3A-981E-94A751F90727}">
      <dsp:nvSpPr>
        <dsp:cNvPr id="0" name=""/>
        <dsp:cNvSpPr/>
      </dsp:nvSpPr>
      <dsp:spPr>
        <a:xfrm>
          <a:off x="4967882" y="3568911"/>
          <a:ext cx="2256234" cy="1353740"/>
        </a:xfrm>
        <a:prstGeom prst="rect">
          <a:avLst/>
        </a:prstGeom>
        <a:gradFill rotWithShape="0">
          <a:gsLst>
            <a:gs pos="0">
              <a:schemeClr val="accent5">
                <a:hueOff val="1050860"/>
                <a:satOff val="3711"/>
                <a:lumOff val="-18152"/>
                <a:alphaOff val="0"/>
                <a:lumMod val="110000"/>
                <a:satMod val="105000"/>
                <a:tint val="67000"/>
              </a:schemeClr>
            </a:gs>
            <a:gs pos="50000">
              <a:schemeClr val="accent5">
                <a:hueOff val="1050860"/>
                <a:satOff val="3711"/>
                <a:lumOff val="-18152"/>
                <a:alphaOff val="0"/>
                <a:lumMod val="105000"/>
                <a:satMod val="103000"/>
                <a:tint val="73000"/>
              </a:schemeClr>
            </a:gs>
            <a:gs pos="100000">
              <a:schemeClr val="accent5">
                <a:hueOff val="1050860"/>
                <a:satOff val="3711"/>
                <a:lumOff val="-181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Injured Worker’s Status</a:t>
          </a:r>
        </a:p>
      </dsp:txBody>
      <dsp:txXfrm>
        <a:off x="4967882" y="3568911"/>
        <a:ext cx="2256234" cy="1353740"/>
      </dsp:txXfrm>
    </dsp:sp>
    <dsp:sp modelId="{88F08CB0-5873-465F-9FB1-B9513156319E}">
      <dsp:nvSpPr>
        <dsp:cNvPr id="0" name=""/>
        <dsp:cNvSpPr/>
      </dsp:nvSpPr>
      <dsp:spPr>
        <a:xfrm>
          <a:off x="7449740" y="3568911"/>
          <a:ext cx="2256234" cy="1353740"/>
        </a:xfrm>
        <a:prstGeom prst="rect">
          <a:avLst/>
        </a:prstGeom>
        <a:gradFill rotWithShape="0">
          <a:gsLst>
            <a:gs pos="0">
              <a:schemeClr val="accent5">
                <a:hueOff val="1138431"/>
                <a:satOff val="4021"/>
                <a:lumOff val="-19664"/>
                <a:alphaOff val="0"/>
                <a:lumMod val="110000"/>
                <a:satMod val="105000"/>
                <a:tint val="67000"/>
              </a:schemeClr>
            </a:gs>
            <a:gs pos="50000">
              <a:schemeClr val="accent5">
                <a:hueOff val="1138431"/>
                <a:satOff val="4021"/>
                <a:lumOff val="-19664"/>
                <a:alphaOff val="0"/>
                <a:lumMod val="105000"/>
                <a:satMod val="103000"/>
                <a:tint val="73000"/>
              </a:schemeClr>
            </a:gs>
            <a:gs pos="100000">
              <a:schemeClr val="accent5">
                <a:hueOff val="1138431"/>
                <a:satOff val="4021"/>
                <a:lumOff val="-1966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Disability</a:t>
          </a:r>
        </a:p>
      </dsp:txBody>
      <dsp:txXfrm>
        <a:off x="7449740" y="3568911"/>
        <a:ext cx="2256234" cy="1353740"/>
      </dsp:txXfrm>
    </dsp:sp>
    <dsp:sp modelId="{461D8A98-CEE4-45A3-8828-C3579B89C2DC}">
      <dsp:nvSpPr>
        <dsp:cNvPr id="0" name=""/>
        <dsp:cNvSpPr/>
      </dsp:nvSpPr>
      <dsp:spPr>
        <a:xfrm>
          <a:off x="9931598" y="3568911"/>
          <a:ext cx="2256234" cy="1353740"/>
        </a:xfrm>
        <a:prstGeom prst="rect">
          <a:avLst/>
        </a:prstGeom>
        <a:gradFill rotWithShape="0">
          <a:gsLst>
            <a:gs pos="0">
              <a:schemeClr val="accent5">
                <a:hueOff val="1226003"/>
                <a:satOff val="4330"/>
                <a:lumOff val="-21177"/>
                <a:alphaOff val="0"/>
                <a:lumMod val="110000"/>
                <a:satMod val="105000"/>
                <a:tint val="67000"/>
              </a:schemeClr>
            </a:gs>
            <a:gs pos="50000">
              <a:schemeClr val="accent5">
                <a:hueOff val="1226003"/>
                <a:satOff val="4330"/>
                <a:lumOff val="-21177"/>
                <a:alphaOff val="0"/>
                <a:lumMod val="105000"/>
                <a:satMod val="103000"/>
                <a:tint val="73000"/>
              </a:schemeClr>
            </a:gs>
            <a:gs pos="100000">
              <a:schemeClr val="accent5">
                <a:hueOff val="1226003"/>
                <a:satOff val="4330"/>
                <a:lumOff val="-2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Veteran Status</a:t>
          </a:r>
        </a:p>
      </dsp:txBody>
      <dsp:txXfrm>
        <a:off x="9931598" y="3568911"/>
        <a:ext cx="2256234" cy="1353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1A716-4BC4-461C-8579-CDCB045C4438}">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3433F-0533-441A-B36F-3A346F449D8F}">
      <dsp:nvSpPr>
        <dsp:cNvPr id="0" name=""/>
        <dsp:cNvSpPr/>
      </dsp:nvSpPr>
      <dsp:spPr>
        <a:xfrm>
          <a:off x="501904" y="982940"/>
          <a:ext cx="4505585" cy="2861046"/>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Unwelcome behavior that targets someone because of their protected class status.</a:t>
          </a:r>
        </a:p>
      </dsp:txBody>
      <dsp:txXfrm>
        <a:off x="585701" y="1066737"/>
        <a:ext cx="4337991" cy="2693452"/>
      </dsp:txXfrm>
    </dsp:sp>
    <dsp:sp modelId="{C4982A49-BFC2-4EF6-85D8-EAC3631F0DE1}">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4B1EF2-D410-45A3-94A2-FAA4DC15BF2C}">
      <dsp:nvSpPr>
        <dsp:cNvPr id="0" name=""/>
        <dsp:cNvSpPr/>
      </dsp:nvSpPr>
      <dsp:spPr>
        <a:xfrm>
          <a:off x="6008730" y="982940"/>
          <a:ext cx="4505585" cy="2861046"/>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Interferes with work performance or creates an intimidating, hostile or offensive work environment.</a:t>
          </a:r>
        </a:p>
      </dsp:txBody>
      <dsp:txXfrm>
        <a:off x="6092527" y="1066737"/>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8T19:23:22.6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74,'40'0,"-18"2,0-2,0-1,-1 0,1-2,0 0,37-12,-43 10,-1 1,1 0,16-1,32-7,-37 5,0 2,0 0,38 0,86 5,-61 2,315-2,-396 0,-1 0,1 1,0 0,-1 0,1 1,-1 0,0 1,0 0,0 0,0 1,0 0,10 7,-12-8,0 0,0 0,0-1,0 1,0-1,0-1,1 1,-1-1,12 0,8 0,29-3,-10 0,55 3,84-3,-138-3,58-16,-68 12,1 2,-1 2,45-2,138 23,-147-11,-55-5,0 1,1 1,-1 0,0 1,0 1,0 0,22 10,-27-9,0-1,1-1,-1 0,0 0,1-1,-1-1,1 0,0-1,14-2,-7 2,0 0,33 5,-40-2,-1 1,18 7,15 5,-16-10,0-1,54 2,62-8,-55 0,-81 0,1 0,-1 0,0-1,0-1,0 1,11-6,-10 4,1 0,-1 1,1 0,13-1,23 0,-13 2,0-2,40-9,-52 9,1 0,37 0,-35 3,46-9,-33 2,-1 1,1 2,51 0,-57 3,38-5,24-2,720 8,-398 3,368-2,-765 1,1 1,-1 1,0 0,25 9,-24-7,45 6,-48-9,-1 1,30 8,-23-5,0-1,0-1,0-1,46-1,-41-1,-1 0,1 2,28 6,-9 3,0-3,1-2,91 3,-127-11,-1 1,1 1,-1 0,1 1,-1 0,1 0,16 7,-9-2,39 7,-10-2,-46-12,-1 1,1-1,-1 1,1 0,0-1,-1 1,1 0,-1 0,0 0,1 0,-1 1,0-1,0 0,0 1,0-1,0 0,0 1,0-1,1 4,2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26648-F114-4402-B049-AA57EA7F2020}" type="datetimeFigureOut">
              <a:rPr lang="en-US" smtClean="0"/>
              <a:t>7/8/2025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815FE-BC4D-474E-9AA3-6983BC3D8777}" type="slidenum">
              <a:rPr lang="en-US" smtClean="0"/>
              <a:t>‹#›</a:t>
            </a:fld>
            <a:endParaRPr lang="en-US" dirty="0"/>
          </a:p>
        </p:txBody>
      </p:sp>
    </p:spTree>
    <p:extLst>
      <p:ext uri="{BB962C8B-B14F-4D97-AF65-F5344CB8AC3E}">
        <p14:creationId xmlns:p14="http://schemas.microsoft.com/office/powerpoint/2010/main" val="361355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Welcome to the State Capitol! Thank you for your service to the Oregon Legislative Assembly. We are very excited to have you here.</a:t>
            </a:r>
          </a:p>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Calibri" panose="020F0502020204030204" pitchFamily="34" charset="0"/>
              </a:rPr>
              <a:t>My name is Bor Yang and I’m your Legislative Equity Officer.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Legislative leaders work hard to make sure the State Capitol is a safe and welcoming place to visit, work, and volunteer. In fact, this is one of the safest places to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1</a:t>
            </a:fld>
            <a:endParaRPr lang="en-US" dirty="0"/>
          </a:p>
        </p:txBody>
      </p:sp>
    </p:spTree>
    <p:extLst>
      <p:ext uri="{BB962C8B-B14F-4D97-AF65-F5344CB8AC3E}">
        <p14:creationId xmlns:p14="http://schemas.microsoft.com/office/powerpoint/2010/main" val="4130748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And</a:t>
            </a:r>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10</a:t>
            </a:fld>
            <a:endParaRPr lang="en-US" dirty="0"/>
          </a:p>
        </p:txBody>
      </p:sp>
    </p:spTree>
    <p:extLst>
      <p:ext uri="{BB962C8B-B14F-4D97-AF65-F5344CB8AC3E}">
        <p14:creationId xmlns:p14="http://schemas.microsoft.com/office/powerpoint/2010/main" val="400361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 can make an anonymous report to the Legislative Equity Officer by going to our website. </a:t>
            </a:r>
            <a:r>
              <a:rPr lang="en-US" sz="2800" dirty="0">
                <a:effectLst/>
                <a:latin typeface="Calibri" panose="020F0502020204030204" pitchFamily="34" charset="0"/>
                <a:ea typeface="Calibri" panose="020F0502020204030204" pitchFamily="34" charset="0"/>
                <a:cs typeface="Calibri" panose="020F0502020204030204" pitchFamily="34" charset="0"/>
              </a:rPr>
              <a:t>www.oregonlegislature.gov/leo</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You can simply google: Oregon Legislative equity office.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 or someone acting on your behalf, can speak to the Legislative Equity Office confidentially. That means whatever you share won’t be shared with anyone else without your permission. The Legislative Equity Officer is here to give you helpful information, to walk you through different options, and to support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11</a:t>
            </a:fld>
            <a:endParaRPr lang="en-US" dirty="0"/>
          </a:p>
        </p:txBody>
      </p:sp>
    </p:spTree>
    <p:extLst>
      <p:ext uri="{BB962C8B-B14F-4D97-AF65-F5344CB8AC3E}">
        <p14:creationId xmlns:p14="http://schemas.microsoft.com/office/powerpoint/2010/main" val="184725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When you report a case of discrimination or harassment, it requires others to act. It might stop harm from happening now and in the future.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Legislative Equity Officer can put together a plan to protect the person who is being harmed. They can create trainings and programs that teach others what not to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When you make a report, you help the leaders learn more about safety in the State Capitol and give them the information they need to make important changes to Rule 27 and to capitol practices.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12</a:t>
            </a:fld>
            <a:endParaRPr lang="en-US" dirty="0"/>
          </a:p>
        </p:txBody>
      </p:sp>
    </p:spTree>
    <p:extLst>
      <p:ext uri="{BB962C8B-B14F-4D97-AF65-F5344CB8AC3E}">
        <p14:creationId xmlns:p14="http://schemas.microsoft.com/office/powerpoint/2010/main" val="357889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 have a very important role to play in making the State Capitol a safe and welcoming place to work. This includes keeping your hands to yourself and not using any profanity or name-calling. Be kind, strive to be your best self, and expect the same of others. Show respect to yourself, and to those around you in this very important 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Thank you again for your service. We’re so glad to have you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is a message brought to you by the Legislative Equity Office. Learn more about us at oregonlegislature.gov/</a:t>
            </a:r>
            <a:r>
              <a:rPr lang="en-US" sz="1800" dirty="0" err="1">
                <a:effectLst/>
                <a:latin typeface="Calibri" panose="020F0502020204030204" pitchFamily="34" charset="0"/>
                <a:ea typeface="Calibri" panose="020F0502020204030204" pitchFamily="34" charset="0"/>
                <a:cs typeface="Calibri" panose="020F0502020204030204" pitchFamily="34" charset="0"/>
              </a:rPr>
              <a:t>leo</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13</a:t>
            </a:fld>
            <a:endParaRPr lang="en-US" dirty="0"/>
          </a:p>
        </p:txBody>
      </p:sp>
    </p:spTree>
    <p:extLst>
      <p:ext uri="{BB962C8B-B14F-4D97-AF65-F5344CB8AC3E}">
        <p14:creationId xmlns:p14="http://schemas.microsoft.com/office/powerpoint/2010/main" val="394646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There are two important policies. The respectful workplace policy and Rule 27. The Respectful Workplace Policy makes sure the State Capitol stays</a:t>
            </a:r>
            <a:r>
              <a:rPr lang="en-US" sz="1800" baseline="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free of inappropriate and disrespectful behavior.</a:t>
            </a:r>
          </a:p>
          <a:p>
            <a:endParaRPr lang="en-US" sz="1800" dirty="0">
              <a:effectLst/>
              <a:latin typeface="Calibri" panose="020F0502020204030204" pitchFamily="34" charset="0"/>
              <a:ea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rPr>
              <a:t>Then there’s the rule that prohibits discrimination, harassment, and retaliation. </a:t>
            </a: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rPr>
              <a:t>The Legislative Equity Office oversees Legislative Rule 27.</a:t>
            </a:r>
          </a:p>
          <a:p>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rPr>
              <a:t>Everyone who works in the State Capitol takes a training every year to learn about Rule 27 and become better at stopping discrimination.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a:t>
            </a:fld>
            <a:endParaRPr lang="en-US" dirty="0"/>
          </a:p>
        </p:txBody>
      </p:sp>
    </p:spTree>
    <p:extLst>
      <p:ext uri="{BB962C8B-B14F-4D97-AF65-F5344CB8AC3E}">
        <p14:creationId xmlns:p14="http://schemas.microsoft.com/office/powerpoint/2010/main" val="115602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What is Discrimination?</a:t>
            </a:r>
          </a:p>
          <a:p>
            <a:endParaRPr lang="en-US" sz="1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Discrimination happens when someone is treated differently because of their membership in a protected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the way, discrimination doesn’t always look how you might expect. People might have disabilities that you can’t identify by looking at them. They’re protected too. People who don’t believe in a God are protected from religious discrimination in the same way that people who practice a religion are.</a:t>
            </a:r>
          </a:p>
          <a:p>
            <a:endParaRPr lang="en-US" sz="1200" kern="1200" dirty="0">
              <a:solidFill>
                <a:schemeClr val="tx1"/>
              </a:solidFill>
              <a:effectLst/>
              <a:latin typeface="+mn-lt"/>
              <a:ea typeface="+mn-ea"/>
              <a:cs typeface="+mn-cs"/>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AF6B84-22F7-4900-A10E-54CE716102EC}" type="slidenum">
              <a:rPr lang="en-US" smtClean="0"/>
              <a:t>3</a:t>
            </a:fld>
            <a:endParaRPr lang="en-US" dirty="0"/>
          </a:p>
        </p:txBody>
      </p:sp>
    </p:spTree>
    <p:extLst>
      <p:ext uri="{BB962C8B-B14F-4D97-AF65-F5344CB8AC3E}">
        <p14:creationId xmlns:p14="http://schemas.microsoft.com/office/powerpoint/2010/main" val="355092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protected class is a category of individuals who are protected from discrimination. Race, ethnicity, national origin, religion, age, disability, sex, gender identity, gender expression, and sexual orientation and more are all types of protected classes.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all belong to multiple protected classes. Which ones apply 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4</a:t>
            </a:fld>
            <a:endParaRPr lang="en-US" dirty="0"/>
          </a:p>
        </p:txBody>
      </p:sp>
    </p:spTree>
    <p:extLst>
      <p:ext uri="{BB962C8B-B14F-4D97-AF65-F5344CB8AC3E}">
        <p14:creationId xmlns:p14="http://schemas.microsoft.com/office/powerpoint/2010/main" val="41343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Harassment is a form of discrimination. It happens when the work environment is abusive or hostile for someone because they’re part of a protected class.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Notice that harassment is similar to bullying. The important difference is that bullying is unwanted disrespectful behavior that happens repeatedly but NOT because of someone’s membership in a protected class.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Calibri" panose="020F0502020204030204" pitchFamily="34" charset="0"/>
              </a:rPr>
              <a:t>Both bullying and harassment are not permitted at the State Capitol.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dirty="0"/>
          </a:p>
        </p:txBody>
      </p:sp>
    </p:spTree>
    <p:extLst>
      <p:ext uri="{BB962C8B-B14F-4D97-AF65-F5344CB8AC3E}">
        <p14:creationId xmlns:p14="http://schemas.microsoft.com/office/powerpoint/2010/main" val="45954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DFD13776-5397-46AF-8ADB-F73D8D319E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50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Another serious form of harassment is sexual harassment — which can include</a:t>
            </a:r>
            <a:r>
              <a:rPr lang="en-US" sz="1800" dirty="0">
                <a:effectLst/>
                <a:latin typeface="Calibri" panose="020F0502020204030204" pitchFamily="34" charset="0"/>
                <a:ea typeface="Calibri" panose="020F0502020204030204" pitchFamily="34" charset="0"/>
                <a:cs typeface="Calibri" panose="020F0502020204030204" pitchFamily="34" charset="0"/>
              </a:rPr>
              <a:t> unwelcome jokes or comments about someone’s body, touching someone’s body without their permission, whistling at someone, making obscene comments or gestures, or taking, showing, or sharing inappropriate pictures or videos.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Did you know that asking someone to go out with you repeatedly could be sexual harassment? Not respecting a person’s right to say no or set boundaries might be considered harassment, even if you mean well.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7</a:t>
            </a:fld>
            <a:endParaRPr lang="en-US" dirty="0"/>
          </a:p>
        </p:txBody>
      </p:sp>
    </p:spTree>
    <p:extLst>
      <p:ext uri="{BB962C8B-B14F-4D97-AF65-F5344CB8AC3E}">
        <p14:creationId xmlns:p14="http://schemas.microsoft.com/office/powerpoint/2010/main" val="200812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We live in a world of differences, and that means we all have to deal with uncomfortable experiences. Not all of those experiences are discrimination or harassment, but they still matter.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For example, it might feel bad to be excluded from a friendship group or to hear from your supervisor that you’re not doing a good job.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In the State Capitol, you might hear people talking openly about difficult and controversial topics. They might be passionate about their positions. They might even get loud and say unkind things to express themselves.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Situations like this can be hurtful, but if they’re not related to a protected class, they’re not discrimination. The good news is you don’t have to know that something is discrimination or harassment to report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8</a:t>
            </a:fld>
            <a:endParaRPr lang="en-US" dirty="0"/>
          </a:p>
        </p:txBody>
      </p:sp>
    </p:spTree>
    <p:extLst>
      <p:ext uri="{BB962C8B-B14F-4D97-AF65-F5344CB8AC3E}">
        <p14:creationId xmlns:p14="http://schemas.microsoft.com/office/powerpoint/2010/main" val="237100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If something makes you feel upset, uncomfortable, unsafe, or unwelcomed, please report it to an adult in the State Capitol or the Legislative Equity Office or Human Resources or your supervisor or manager. Even if you haven’t experienced discrimination, we want to know what you’re experiencing so we can help make the capitol a safer and more welcoming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You don’t need to be the target of the behavior to report it. You can report things you’ve observed or heard about, and you can ask a parent or someone you trust to help you report something or to report it for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9</a:t>
            </a:fld>
            <a:endParaRPr lang="en-US" dirty="0"/>
          </a:p>
        </p:txBody>
      </p:sp>
    </p:spTree>
    <p:extLst>
      <p:ext uri="{BB962C8B-B14F-4D97-AF65-F5344CB8AC3E}">
        <p14:creationId xmlns:p14="http://schemas.microsoft.com/office/powerpoint/2010/main" val="298448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177DF1D-D731-86FC-22F9-00221AD8C227}"/>
              </a:ext>
            </a:extLst>
          </p:cNvPr>
          <p:cNvSpPr>
            <a:spLocks noGrp="1"/>
          </p:cNvSpPr>
          <p:nvPr>
            <p:ph type="pic" sz="quarter" idx="10"/>
          </p:nvPr>
        </p:nvSpPr>
        <p:spPr>
          <a:xfrm>
            <a:off x="1289143" y="440217"/>
            <a:ext cx="9613711" cy="2327086"/>
          </a:xfrm>
          <a:ln w="15875">
            <a:solidFill>
              <a:schemeClr val="accent1"/>
            </a:solidFill>
          </a:ln>
        </p:spPr>
        <p:txBody>
          <a:bodyPr anchor="ctr">
            <a:noAutofit/>
          </a:bodyPr>
          <a:lstStyle>
            <a:lvl1pPr marL="0" indent="0" algn="ctr">
              <a:buNone/>
              <a:defRPr>
                <a:solidFill>
                  <a:schemeClr val="accent1"/>
                </a:solidFill>
              </a:defRPr>
            </a:lvl1pPr>
          </a:lstStyle>
          <a:p>
            <a:r>
              <a:rPr lang="en-US" dirty="0"/>
              <a:t>Click icon to add picture</a:t>
            </a:r>
          </a:p>
        </p:txBody>
      </p:sp>
      <p:sp>
        <p:nvSpPr>
          <p:cNvPr id="2" name="Title 1">
            <a:extLst>
              <a:ext uri="{FF2B5EF4-FFF2-40B4-BE49-F238E27FC236}">
                <a16:creationId xmlns:a16="http://schemas.microsoft.com/office/drawing/2014/main" id="{C7A4FE67-D925-EFE3-2BA5-C28DA7C030D8}"/>
              </a:ext>
            </a:extLst>
          </p:cNvPr>
          <p:cNvSpPr>
            <a:spLocks noGrp="1"/>
          </p:cNvSpPr>
          <p:nvPr>
            <p:ph type="ctrTitle"/>
          </p:nvPr>
        </p:nvSpPr>
        <p:spPr>
          <a:xfrm>
            <a:off x="1143000" y="3236976"/>
            <a:ext cx="6867144" cy="2386584"/>
          </a:xfrm>
        </p:spPr>
        <p:txBody>
          <a:bodyPr anchor="b">
            <a:noAutofit/>
          </a:bodyPr>
          <a:lstStyle>
            <a:lvl1pPr algn="l">
              <a:defRPr sz="66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3D58524-513B-3FD2-4ED0-CB0CA3A3DF58}"/>
              </a:ext>
            </a:extLst>
          </p:cNvPr>
          <p:cNvSpPr>
            <a:spLocks noGrp="1"/>
          </p:cNvSpPr>
          <p:nvPr>
            <p:ph type="subTitle" idx="1"/>
          </p:nvPr>
        </p:nvSpPr>
        <p:spPr>
          <a:xfrm>
            <a:off x="6327648" y="5971032"/>
            <a:ext cx="3776472" cy="530352"/>
          </a:xfrm>
        </p:spPr>
        <p:txBody>
          <a:bodyPr>
            <a:noAutofit/>
          </a:bodyPr>
          <a:lstStyle>
            <a:lvl1pPr marL="0" indent="0" algn="ctr">
              <a:buNone/>
              <a:defRPr sz="2000">
                <a:solidFill>
                  <a:schemeClr val="accent1"/>
                </a:solidFill>
                <a:latin typeface="Gill Sans Nova Light" panose="020B03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AA2A54F-058C-EF24-C892-91614AF2D7E8}"/>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313A15-57C2-5BD9-DE2B-442792010C50}"/>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D750DB-651A-3C95-E822-712897C2D5A4}"/>
              </a:ext>
            </a:extLst>
          </p:cNvPr>
          <p:cNvCxnSpPr>
            <a:cxnSpLocks/>
          </p:cNvCxnSpPr>
          <p:nvPr userDrawn="1"/>
        </p:nvCxnSpPr>
        <p:spPr>
          <a:xfrm>
            <a:off x="398366" y="3226467"/>
            <a:ext cx="11395267" cy="443"/>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36281F-EE75-A92A-B85E-00B02B5C0B67}"/>
              </a:ext>
            </a:extLst>
          </p:cNvPr>
          <p:cNvCxnSpPr>
            <a:cxnSpLocks/>
          </p:cNvCxnSpPr>
          <p:nvPr userDrawn="1"/>
        </p:nvCxnSpPr>
        <p:spPr>
          <a:xfrm>
            <a:off x="-11430" y="6165891"/>
            <a:ext cx="6339792"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B98AA9-64E2-C5F9-3E90-D02F312EDC52}"/>
              </a:ext>
            </a:extLst>
          </p:cNvPr>
          <p:cNvCxnSpPr>
            <a:cxnSpLocks/>
          </p:cNvCxnSpPr>
          <p:nvPr userDrawn="1"/>
        </p:nvCxnSpPr>
        <p:spPr>
          <a:xfrm>
            <a:off x="10103564" y="6165891"/>
            <a:ext cx="208843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tx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FEDE488-304D-8F7B-7181-CB5794855926}"/>
              </a:ext>
            </a:extLst>
          </p:cNvPr>
          <p:cNvCxnSpPr>
            <a:cxnSpLocks/>
          </p:cNvCxnSpPr>
          <p:nvPr userDrawn="1"/>
        </p:nvCxnSpPr>
        <p:spPr>
          <a:xfrm>
            <a:off x="1565155" y="1983947"/>
            <a:ext cx="1062684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 y="73152"/>
            <a:ext cx="3227832" cy="969264"/>
          </a:xfrm>
        </p:spPr>
        <p:txBody>
          <a:bodyPr/>
          <a:lstStyle>
            <a:lvl1pPr>
              <a:defRPr>
                <a:solidFill>
                  <a:schemeClr val="accent1"/>
                </a:solidFill>
              </a:defRPr>
            </a:lvl1pPr>
          </a:lstStyle>
          <a:p>
            <a:r>
              <a:rPr lang="en-US"/>
              <a:t>Click to edit Master title style</a:t>
            </a:r>
            <a:endParaRPr lang="en-US" dirty="0"/>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59436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5120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5120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01752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2916936"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2916936"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544068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5358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5358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Picture Placeholder 31">
            <a:extLst>
              <a:ext uri="{FF2B5EF4-FFF2-40B4-BE49-F238E27FC236}">
                <a16:creationId xmlns:a16="http://schemas.microsoft.com/office/drawing/2014/main" id="{8AC38C98-F011-6729-EA3D-B9F72D88DBB5}"/>
              </a:ext>
            </a:extLst>
          </p:cNvPr>
          <p:cNvSpPr>
            <a:spLocks noGrp="1"/>
          </p:cNvSpPr>
          <p:nvPr>
            <p:ph type="pic" sz="quarter" idx="25"/>
          </p:nvPr>
        </p:nvSpPr>
        <p:spPr>
          <a:xfrm>
            <a:off x="7744968"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23" name="Text Placeholder 2">
            <a:extLst>
              <a:ext uri="{FF2B5EF4-FFF2-40B4-BE49-F238E27FC236}">
                <a16:creationId xmlns:a16="http://schemas.microsoft.com/office/drawing/2014/main" id="{01D32DAF-E8E7-6294-0961-BC9CCFB6F413}"/>
              </a:ext>
            </a:extLst>
          </p:cNvPr>
          <p:cNvSpPr>
            <a:spLocks noGrp="1"/>
          </p:cNvSpPr>
          <p:nvPr>
            <p:ph type="body" idx="16"/>
          </p:nvPr>
        </p:nvSpPr>
        <p:spPr>
          <a:xfrm>
            <a:off x="7644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C9875650-BD0D-32C5-3819-F8C14365B414}"/>
              </a:ext>
            </a:extLst>
          </p:cNvPr>
          <p:cNvSpPr>
            <a:spLocks noGrp="1"/>
          </p:cNvSpPr>
          <p:nvPr>
            <p:ph type="body" idx="21"/>
          </p:nvPr>
        </p:nvSpPr>
        <p:spPr>
          <a:xfrm>
            <a:off x="7644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10204704"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101132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101132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dirty="0"/>
              <a:t>20XX</a:t>
            </a:r>
          </a:p>
        </p:txBody>
      </p:sp>
      <p:cxnSp>
        <p:nvCxnSpPr>
          <p:cNvPr id="8" name="Straight Connector 7">
            <a:extLst>
              <a:ext uri="{FF2B5EF4-FFF2-40B4-BE49-F238E27FC236}">
                <a16:creationId xmlns:a16="http://schemas.microsoft.com/office/drawing/2014/main" id="{DEEA677E-8DEA-5E75-BA4B-23D1BA7F8E99}"/>
              </a:ext>
            </a:extLst>
          </p:cNvPr>
          <p:cNvCxnSpPr>
            <a:cxnSpLocks/>
          </p:cNvCxnSpPr>
          <p:nvPr userDrawn="1"/>
        </p:nvCxnSpPr>
        <p:spPr>
          <a:xfrm>
            <a:off x="3866404" y="522548"/>
            <a:ext cx="832559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3319DB-4A46-5428-C6CC-D0751895D66F}"/>
              </a:ext>
            </a:extLst>
          </p:cNvPr>
          <p:cNvCxnSpPr>
            <a:cxnSpLocks/>
          </p:cNvCxnSpPr>
          <p:nvPr userDrawn="1"/>
        </p:nvCxnSpPr>
        <p:spPr>
          <a:xfrm>
            <a:off x="0" y="5757057"/>
            <a:ext cx="850485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2B810B-B523-F767-647B-12432989B2E9}"/>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2A089CB3-1FD6-52E9-890B-0C5EC799D8A1}"/>
              </a:ext>
            </a:extLst>
          </p:cNvPr>
          <p:cNvSpPr>
            <a:spLocks noGrp="1"/>
          </p:cNvSpPr>
          <p:nvPr>
            <p:ph type="body" sz="quarter" idx="13"/>
          </p:nvPr>
        </p:nvSpPr>
        <p:spPr>
          <a:xfrm>
            <a:off x="8836655" y="5143104"/>
            <a:ext cx="3355345" cy="1252728"/>
          </a:xfrm>
        </p:spPr>
        <p:txBody>
          <a:bodyPr anchor="ctr"/>
          <a:lstStyle>
            <a:lvl1pPr marL="0" indent="0">
              <a:buNone/>
              <a:defRPr sz="4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196127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672C-3B98-424B-3047-A14FF403A81D}"/>
              </a:ext>
            </a:extLst>
          </p:cNvPr>
          <p:cNvSpPr>
            <a:spLocks noGrp="1"/>
          </p:cNvSpPr>
          <p:nvPr>
            <p:ph type="title"/>
          </p:nvPr>
        </p:nvSpPr>
        <p:spPr>
          <a:xfrm>
            <a:off x="466344" y="36576"/>
            <a:ext cx="5294376" cy="969264"/>
          </a:xfrm>
        </p:spPr>
        <p:txBody>
          <a:bodyPr/>
          <a:lstStyle>
            <a:lvl1pPr>
              <a:lnSpc>
                <a:spcPct val="100000"/>
              </a:lnSpc>
              <a:defRPr>
                <a:solidFill>
                  <a:schemeClr val="accent1"/>
                </a:solidFill>
              </a:defRPr>
            </a:lvl1pPr>
          </a:lstStyle>
          <a:p>
            <a:r>
              <a:rPr lang="en-US"/>
              <a:t>Click to edit Master title style</a:t>
            </a:r>
            <a:endParaRPr lang="en-US" dirty="0"/>
          </a:p>
        </p:txBody>
      </p:sp>
      <p:sp>
        <p:nvSpPr>
          <p:cNvPr id="22" name="Picture Placeholder 20">
            <a:extLst>
              <a:ext uri="{FF2B5EF4-FFF2-40B4-BE49-F238E27FC236}">
                <a16:creationId xmlns:a16="http://schemas.microsoft.com/office/drawing/2014/main" id="{656258F0-1496-C756-9648-B7772E2B1113}"/>
              </a:ext>
            </a:extLst>
          </p:cNvPr>
          <p:cNvSpPr>
            <a:spLocks noGrp="1"/>
          </p:cNvSpPr>
          <p:nvPr>
            <p:ph type="pic" sz="quarter" idx="13"/>
          </p:nvPr>
        </p:nvSpPr>
        <p:spPr>
          <a:xfrm>
            <a:off x="444501" y="1592221"/>
            <a:ext cx="5207000" cy="4292599"/>
          </a:xfrm>
          <a:ln w="15875">
            <a:solidFill>
              <a:schemeClr val="accent1"/>
            </a:solidFill>
          </a:ln>
        </p:spPr>
        <p:txBody>
          <a:bodyPr anchor="ctr"/>
          <a:lstStyle>
            <a:lvl1pPr marL="0" indent="0" algn="ctr">
              <a:buFontTx/>
              <a:buNone/>
              <a:defRPr>
                <a:solidFill>
                  <a:schemeClr val="accent1"/>
                </a:solidFill>
              </a:defRPr>
            </a:lvl1pPr>
          </a:lstStyle>
          <a:p>
            <a:r>
              <a:rPr lang="en-US" dirty="0"/>
              <a:t>Click icon to add picture</a:t>
            </a:r>
          </a:p>
        </p:txBody>
      </p:sp>
      <p:sp>
        <p:nvSpPr>
          <p:cNvPr id="3" name="Text Placeholder 2">
            <a:extLst>
              <a:ext uri="{FF2B5EF4-FFF2-40B4-BE49-F238E27FC236}">
                <a16:creationId xmlns:a16="http://schemas.microsoft.com/office/drawing/2014/main" id="{39399D7D-8B9F-47AD-ACF1-0FAA45069006}"/>
              </a:ext>
            </a:extLst>
          </p:cNvPr>
          <p:cNvSpPr>
            <a:spLocks noGrp="1"/>
          </p:cNvSpPr>
          <p:nvPr>
            <p:ph type="body" idx="1"/>
          </p:nvPr>
        </p:nvSpPr>
        <p:spPr>
          <a:xfrm>
            <a:off x="6565392" y="740664"/>
            <a:ext cx="5157787"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2E9DC0-11F7-BF92-00BF-7C7E94670C1C}"/>
              </a:ext>
            </a:extLst>
          </p:cNvPr>
          <p:cNvSpPr>
            <a:spLocks noGrp="1"/>
          </p:cNvSpPr>
          <p:nvPr>
            <p:ph sz="half" idx="2"/>
          </p:nvPr>
        </p:nvSpPr>
        <p:spPr>
          <a:xfrm>
            <a:off x="6565392" y="1417320"/>
            <a:ext cx="5157787" cy="2029968"/>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A110F4B-383C-979A-7C67-60731A902CCF}"/>
              </a:ext>
            </a:extLst>
          </p:cNvPr>
          <p:cNvSpPr>
            <a:spLocks noGrp="1"/>
          </p:cNvSpPr>
          <p:nvPr>
            <p:ph type="body" sz="quarter" idx="3"/>
          </p:nvPr>
        </p:nvSpPr>
        <p:spPr>
          <a:xfrm>
            <a:off x="6565392" y="3941064"/>
            <a:ext cx="5183188"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8E51B-C92F-F9B7-5D67-2EE0685CCF12}"/>
              </a:ext>
            </a:extLst>
          </p:cNvPr>
          <p:cNvSpPr>
            <a:spLocks noGrp="1"/>
          </p:cNvSpPr>
          <p:nvPr>
            <p:ph sz="quarter" idx="4"/>
          </p:nvPr>
        </p:nvSpPr>
        <p:spPr>
          <a:xfrm>
            <a:off x="6565392" y="4485555"/>
            <a:ext cx="5183188" cy="1197864"/>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F376A9B-4626-290B-917F-B57D35120DB4}"/>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8" name="Footer Placeholder 7">
            <a:extLst>
              <a:ext uri="{FF2B5EF4-FFF2-40B4-BE49-F238E27FC236}">
                <a16:creationId xmlns:a16="http://schemas.microsoft.com/office/drawing/2014/main" id="{7147E33F-E2CD-B99B-7A79-CDC2550A1465}"/>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dirty="0"/>
              <a:t>presentation title</a:t>
            </a:r>
          </a:p>
        </p:txBody>
      </p:sp>
      <p:sp>
        <p:nvSpPr>
          <p:cNvPr id="7" name="Date Placeholder 6">
            <a:extLst>
              <a:ext uri="{FF2B5EF4-FFF2-40B4-BE49-F238E27FC236}">
                <a16:creationId xmlns:a16="http://schemas.microsoft.com/office/drawing/2014/main" id="{7427C822-3603-1035-6BD5-07AEADACE876}"/>
              </a:ext>
            </a:extLst>
          </p:cNvPr>
          <p:cNvSpPr>
            <a:spLocks noGrp="1"/>
          </p:cNvSpPr>
          <p:nvPr>
            <p:ph type="dt" sz="half" idx="10"/>
          </p:nvPr>
        </p:nvSpPr>
        <p:spPr/>
        <p:txBody>
          <a:bodyPr/>
          <a:lstStyle>
            <a:lvl1pPr>
              <a:defRPr>
                <a:solidFill>
                  <a:schemeClr val="accent1"/>
                </a:solidFill>
              </a:defRPr>
            </a:lvl1pPr>
          </a:lstStyle>
          <a:p>
            <a:r>
              <a:rPr lang="en-US" dirty="0"/>
              <a:t>20XX</a:t>
            </a:r>
          </a:p>
        </p:txBody>
      </p:sp>
      <p:cxnSp>
        <p:nvCxnSpPr>
          <p:cNvPr id="11" name="Straight Connector 10">
            <a:extLst>
              <a:ext uri="{FF2B5EF4-FFF2-40B4-BE49-F238E27FC236}">
                <a16:creationId xmlns:a16="http://schemas.microsoft.com/office/drawing/2014/main" id="{BE816DB4-C374-189A-F1F8-5F1B43EC2B71}"/>
              </a:ext>
            </a:extLst>
          </p:cNvPr>
          <p:cNvCxnSpPr>
            <a:cxnSpLocks/>
          </p:cNvCxnSpPr>
          <p:nvPr userDrawn="1"/>
        </p:nvCxnSpPr>
        <p:spPr>
          <a:xfrm>
            <a:off x="0" y="1037557"/>
            <a:ext cx="6096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EC7540-FB09-0AE1-04FF-3706800F4DB6}"/>
              </a:ext>
            </a:extLst>
          </p:cNvPr>
          <p:cNvCxnSpPr>
            <a:cxnSpLocks/>
          </p:cNvCxnSpPr>
          <p:nvPr userDrawn="1"/>
        </p:nvCxnSpPr>
        <p:spPr>
          <a:xfrm flipV="1">
            <a:off x="6096000" y="0"/>
            <a:ext cx="0" cy="643948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9421D4-0B4D-95CB-4FCB-E139DCBAD9BB}"/>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84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0F0B75-DD75-7194-E40A-3AA5DD203B15}"/>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9" name="Rectangle 8">
            <a:extLst>
              <a:ext uri="{FF2B5EF4-FFF2-40B4-BE49-F238E27FC236}">
                <a16:creationId xmlns:a16="http://schemas.microsoft.com/office/drawing/2014/main" id="{AEB85F28-9AE2-01CA-E801-96F2F2ACC4FE}"/>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64008"/>
            <a:ext cx="8165592" cy="969264"/>
          </a:xfrm>
        </p:spPr>
        <p:txBody>
          <a:bodyPr/>
          <a:lstStyle>
            <a:lvl1pPr algn="ctr">
              <a:defRPr/>
            </a:lvl1pPr>
          </a:lstStyle>
          <a:p>
            <a:r>
              <a:rPr lang="en-US"/>
              <a:t>Click to edit Master title style</a:t>
            </a:r>
            <a:endParaRPr lang="en-US" dirty="0"/>
          </a:p>
        </p:txBody>
      </p:sp>
      <p:sp>
        <p:nvSpPr>
          <p:cNvPr id="21" name="Text Placeholder 2">
            <a:extLst>
              <a:ext uri="{FF2B5EF4-FFF2-40B4-BE49-F238E27FC236}">
                <a16:creationId xmlns:a16="http://schemas.microsoft.com/office/drawing/2014/main" id="{77B3A0F7-4877-4804-831D-E094CB4C49B3}"/>
              </a:ext>
            </a:extLst>
          </p:cNvPr>
          <p:cNvSpPr>
            <a:spLocks noGrp="1"/>
          </p:cNvSpPr>
          <p:nvPr>
            <p:ph type="body" idx="13"/>
          </p:nvPr>
        </p:nvSpPr>
        <p:spPr>
          <a:xfrm>
            <a:off x="667512" y="1673352"/>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114800" y="1307592"/>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a:extLst>
              <a:ext uri="{FF2B5EF4-FFF2-40B4-BE49-F238E27FC236}">
                <a16:creationId xmlns:a16="http://schemas.microsoft.com/office/drawing/2014/main" id="{5160F9ED-11F2-C22D-919C-AD28524B1305}"/>
              </a:ext>
            </a:extLst>
          </p:cNvPr>
          <p:cNvSpPr>
            <a:spLocks noGrp="1"/>
          </p:cNvSpPr>
          <p:nvPr>
            <p:ph type="body" sz="quarter" idx="14"/>
          </p:nvPr>
        </p:nvSpPr>
        <p:spPr>
          <a:xfrm>
            <a:off x="667512" y="3452264"/>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2">
            <a:extLst>
              <a:ext uri="{FF2B5EF4-FFF2-40B4-BE49-F238E27FC236}">
                <a16:creationId xmlns:a16="http://schemas.microsoft.com/office/drawing/2014/main" id="{8C5B491A-910D-96D7-7910-D672B6313334}"/>
              </a:ext>
            </a:extLst>
          </p:cNvPr>
          <p:cNvSpPr>
            <a:spLocks noGrp="1"/>
          </p:cNvSpPr>
          <p:nvPr>
            <p:ph idx="15"/>
          </p:nvPr>
        </p:nvSpPr>
        <p:spPr>
          <a:xfrm>
            <a:off x="4123102" y="3086504"/>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C7845D54-C197-EEDA-099F-45ED6EC803CE}"/>
              </a:ext>
            </a:extLst>
          </p:cNvPr>
          <p:cNvSpPr>
            <a:spLocks noGrp="1"/>
          </p:cNvSpPr>
          <p:nvPr>
            <p:ph type="body" sz="quarter" idx="3"/>
          </p:nvPr>
        </p:nvSpPr>
        <p:spPr>
          <a:xfrm>
            <a:off x="667512" y="5288457"/>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B00C50B6-D96C-CEAF-4897-329D7DBC41E1}"/>
              </a:ext>
            </a:extLst>
          </p:cNvPr>
          <p:cNvSpPr>
            <a:spLocks noGrp="1"/>
          </p:cNvSpPr>
          <p:nvPr>
            <p:ph idx="16"/>
          </p:nvPr>
        </p:nvSpPr>
        <p:spPr>
          <a:xfrm>
            <a:off x="4114800" y="4922697"/>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dirty="0"/>
              <a:t>20XX</a:t>
            </a:r>
          </a:p>
        </p:txBody>
      </p:sp>
      <p:cxnSp>
        <p:nvCxnSpPr>
          <p:cNvPr id="8" name="Straight Connector 7">
            <a:extLst>
              <a:ext uri="{FF2B5EF4-FFF2-40B4-BE49-F238E27FC236}">
                <a16:creationId xmlns:a16="http://schemas.microsoft.com/office/drawing/2014/main" id="{B8A273E5-D639-4F22-9056-01A62C38E224}"/>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6F1646-E658-90F3-D203-86B50D2F5DEF}"/>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793165-641B-DB78-F1A5-573C6041DE9A}"/>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121FCC-C1AD-FD70-0727-3D611AEFAAD4}"/>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890A2E-4E9B-29B4-124F-FBBCB462EB7C}"/>
              </a:ext>
            </a:extLst>
          </p:cNvPr>
          <p:cNvCxnSpPr>
            <a:cxnSpLocks/>
          </p:cNvCxnSpPr>
          <p:nvPr userDrawn="1"/>
        </p:nvCxnSpPr>
        <p:spPr>
          <a:xfrm>
            <a:off x="398366" y="2767098"/>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56AAD6-732C-A795-FCB1-69CE94E3F1C4}"/>
              </a:ext>
            </a:extLst>
          </p:cNvPr>
          <p:cNvCxnSpPr>
            <a:cxnSpLocks/>
          </p:cNvCxnSpPr>
          <p:nvPr userDrawn="1"/>
        </p:nvCxnSpPr>
        <p:spPr>
          <a:xfrm>
            <a:off x="398366" y="4603773"/>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162417-AD43-4C6C-A3F2-EC7D979B702A}"/>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34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A4D4F6-5B85-FBD0-E507-B32E94BF2066}"/>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0000"/>
                  <a:lumOff val="80000"/>
                </a:schemeClr>
              </a:solidFill>
            </a:endParaRPr>
          </a:p>
        </p:txBody>
      </p:sp>
      <p:sp>
        <p:nvSpPr>
          <p:cNvPr id="11" name="Rectangle 10">
            <a:extLst>
              <a:ext uri="{FF2B5EF4-FFF2-40B4-BE49-F238E27FC236}">
                <a16:creationId xmlns:a16="http://schemas.microsoft.com/office/drawing/2014/main" id="{FD7666C5-50ED-BD11-EBB3-5068C0F8FE27}"/>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2EAF0B87-8A17-7C9D-202E-F0AC8A92072C}"/>
              </a:ext>
            </a:extLst>
          </p:cNvPr>
          <p:cNvSpPr>
            <a:spLocks noGrp="1"/>
          </p:cNvSpPr>
          <p:nvPr>
            <p:ph type="title"/>
          </p:nvPr>
        </p:nvSpPr>
        <p:spPr>
          <a:xfrm>
            <a:off x="2039112" y="64008"/>
            <a:ext cx="8165592" cy="969264"/>
          </a:xfrm>
        </p:spPr>
        <p:txBody>
          <a:bodyPr/>
          <a:lstStyle>
            <a:lvl1pPr algn="ctr">
              <a:defRPr/>
            </a:lvl1pPr>
          </a:lstStyle>
          <a:p>
            <a:r>
              <a:rPr lang="en-US"/>
              <a:t>Click to edit Master title style</a:t>
            </a:r>
            <a:endParaRPr lang="en-US" dirty="0"/>
          </a:p>
        </p:txBody>
      </p:sp>
      <p:sp>
        <p:nvSpPr>
          <p:cNvPr id="34" name="Text Placeholder 2">
            <a:extLst>
              <a:ext uri="{FF2B5EF4-FFF2-40B4-BE49-F238E27FC236}">
                <a16:creationId xmlns:a16="http://schemas.microsoft.com/office/drawing/2014/main" id="{C766325D-8175-9B95-4BB6-87E3195AAD33}"/>
              </a:ext>
            </a:extLst>
          </p:cNvPr>
          <p:cNvSpPr>
            <a:spLocks noGrp="1"/>
          </p:cNvSpPr>
          <p:nvPr>
            <p:ph type="body" idx="13"/>
          </p:nvPr>
        </p:nvSpPr>
        <p:spPr>
          <a:xfrm>
            <a:off x="667512" y="2155720"/>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2">
            <a:extLst>
              <a:ext uri="{FF2B5EF4-FFF2-40B4-BE49-F238E27FC236}">
                <a16:creationId xmlns:a16="http://schemas.microsoft.com/office/drawing/2014/main" id="{5F9AFE21-B015-59CC-B869-6CA584CD8768}"/>
              </a:ext>
            </a:extLst>
          </p:cNvPr>
          <p:cNvSpPr>
            <a:spLocks noGrp="1"/>
          </p:cNvSpPr>
          <p:nvPr>
            <p:ph idx="1"/>
          </p:nvPr>
        </p:nvSpPr>
        <p:spPr>
          <a:xfrm>
            <a:off x="4114800" y="1283336"/>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4">
            <a:extLst>
              <a:ext uri="{FF2B5EF4-FFF2-40B4-BE49-F238E27FC236}">
                <a16:creationId xmlns:a16="http://schemas.microsoft.com/office/drawing/2014/main" id="{81CCD754-FDAD-02A0-CC23-AE197F4DA1BE}"/>
              </a:ext>
            </a:extLst>
          </p:cNvPr>
          <p:cNvSpPr>
            <a:spLocks noGrp="1"/>
          </p:cNvSpPr>
          <p:nvPr>
            <p:ph type="body" sz="quarter" idx="3"/>
          </p:nvPr>
        </p:nvSpPr>
        <p:spPr>
          <a:xfrm>
            <a:off x="667512" y="4856116"/>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2">
            <a:extLst>
              <a:ext uri="{FF2B5EF4-FFF2-40B4-BE49-F238E27FC236}">
                <a16:creationId xmlns:a16="http://schemas.microsoft.com/office/drawing/2014/main" id="{8DA3CBCD-145A-E531-00B6-F66E3BB91D36}"/>
              </a:ext>
            </a:extLst>
          </p:cNvPr>
          <p:cNvSpPr>
            <a:spLocks noGrp="1"/>
          </p:cNvSpPr>
          <p:nvPr>
            <p:ph idx="16"/>
          </p:nvPr>
        </p:nvSpPr>
        <p:spPr>
          <a:xfrm>
            <a:off x="4114800" y="3983732"/>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Slide Number Placeholder 5">
            <a:extLst>
              <a:ext uri="{FF2B5EF4-FFF2-40B4-BE49-F238E27FC236}">
                <a16:creationId xmlns:a16="http://schemas.microsoft.com/office/drawing/2014/main" id="{C8C7A88B-B5E6-DF17-298C-3F1D6F2BB4B3}"/>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26" name="Footer Placeholder 4">
            <a:extLst>
              <a:ext uri="{FF2B5EF4-FFF2-40B4-BE49-F238E27FC236}">
                <a16:creationId xmlns:a16="http://schemas.microsoft.com/office/drawing/2014/main" id="{F6BF98F2-CC55-EA67-AFEB-3B9BDA92BA8E}"/>
              </a:ext>
            </a:extLst>
          </p:cNvPr>
          <p:cNvSpPr>
            <a:spLocks noGrp="1"/>
          </p:cNvSpPr>
          <p:nvPr>
            <p:ph type="ftr" sz="quarter" idx="11"/>
          </p:nvPr>
        </p:nvSpPr>
        <p:spPr>
          <a:xfrm>
            <a:off x="4808250" y="6517634"/>
            <a:ext cx="2572870" cy="274320"/>
          </a:xfrm>
          <a:prstGeom prst="rect">
            <a:avLst/>
          </a:prstGeom>
        </p:spPr>
        <p:txBody>
          <a:bodyPr/>
          <a:lstStyle/>
          <a:p>
            <a:r>
              <a:rPr lang="en-US" dirty="0"/>
              <a:t>presentation title</a:t>
            </a:r>
          </a:p>
        </p:txBody>
      </p:sp>
      <p:sp>
        <p:nvSpPr>
          <p:cNvPr id="25" name="Date Placeholder 3">
            <a:extLst>
              <a:ext uri="{FF2B5EF4-FFF2-40B4-BE49-F238E27FC236}">
                <a16:creationId xmlns:a16="http://schemas.microsoft.com/office/drawing/2014/main" id="{80D6DCDD-07F4-F7F0-12E1-CAF3B5CCCE7E}"/>
              </a:ext>
            </a:extLst>
          </p:cNvPr>
          <p:cNvSpPr>
            <a:spLocks noGrp="1"/>
          </p:cNvSpPr>
          <p:nvPr>
            <p:ph type="dt" sz="half" idx="10"/>
          </p:nvPr>
        </p:nvSpPr>
        <p:spPr>
          <a:xfrm>
            <a:off x="10622471" y="6517634"/>
            <a:ext cx="950260" cy="274320"/>
          </a:xfrm>
        </p:spPr>
        <p:txBody>
          <a:bodyPr/>
          <a:lstStyle/>
          <a:p>
            <a:r>
              <a:rPr lang="en-US" dirty="0"/>
              <a:t>20XX</a:t>
            </a:r>
          </a:p>
        </p:txBody>
      </p:sp>
      <p:cxnSp>
        <p:nvCxnSpPr>
          <p:cNvPr id="28" name="Straight Connector 27">
            <a:extLst>
              <a:ext uri="{FF2B5EF4-FFF2-40B4-BE49-F238E27FC236}">
                <a16:creationId xmlns:a16="http://schemas.microsoft.com/office/drawing/2014/main" id="{F526EBCF-823D-784A-BF8D-A377758CEB81}"/>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6E25F4-4D19-CCBB-9F09-7369C86AAD57}"/>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A4D074-D2CA-D6E0-115B-1CEDA471F0F3}"/>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039A31-257E-2036-4142-307DD91B05CC}"/>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39C06B9-E1A2-A881-C800-86FBB69963F9}"/>
              </a:ext>
            </a:extLst>
          </p:cNvPr>
          <p:cNvCxnSpPr>
            <a:cxnSpLocks/>
          </p:cNvCxnSpPr>
          <p:nvPr userDrawn="1"/>
        </p:nvCxnSpPr>
        <p:spPr>
          <a:xfrm>
            <a:off x="398366" y="3739090"/>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DBBDAB-1770-6117-02A2-DF798EAD6320}"/>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785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833872" y="4389120"/>
            <a:ext cx="4709160" cy="1645920"/>
          </a:xfrm>
        </p:spPr>
        <p:txBody>
          <a:bodyPr/>
          <a:lstStyle>
            <a:lvl1pPr algn="ctr">
              <a:defRPr sz="7200">
                <a:solidFill>
                  <a:schemeClr val="accent1"/>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FD728F67-F092-A253-7F58-A329D8F43858}"/>
              </a:ext>
            </a:extLst>
          </p:cNvPr>
          <p:cNvSpPr>
            <a:spLocks noGrp="1"/>
          </p:cNvSpPr>
          <p:nvPr>
            <p:ph idx="1"/>
          </p:nvPr>
        </p:nvSpPr>
        <p:spPr>
          <a:xfrm>
            <a:off x="2011680" y="2130552"/>
            <a:ext cx="8165592" cy="1755648"/>
          </a:xfrm>
        </p:spPr>
        <p:txBody>
          <a:bodyPr/>
          <a:lstStyle>
            <a:lvl1pPr marL="0" indent="0">
              <a:lnSpc>
                <a:spcPct val="100000"/>
              </a:lnSpc>
              <a:buNone/>
              <a:defRPr sz="1800">
                <a:solidFill>
                  <a:schemeClr val="accent1"/>
                </a:solidFill>
              </a:defRPr>
            </a:lvl1pPr>
            <a:lvl2pPr marL="566928" indent="-283464">
              <a:lnSpc>
                <a:spcPct val="100000"/>
              </a:lnSpc>
              <a:buFont typeface="Wingdings" panose="05000000000000000000" pitchFamily="2" charset="2"/>
              <a:buChar char="§"/>
              <a:defRPr sz="1600">
                <a:solidFill>
                  <a:schemeClr val="accent1"/>
                </a:solidFill>
              </a:defRPr>
            </a:lvl2pPr>
            <a:lvl3pPr marL="850392" indent="-283464">
              <a:lnSpc>
                <a:spcPct val="100000"/>
              </a:lnSpc>
              <a:buFont typeface="Wingdings" panose="05000000000000000000" pitchFamily="2" charset="2"/>
              <a:buChar char="§"/>
              <a:defRPr sz="1400">
                <a:solidFill>
                  <a:schemeClr val="accent1"/>
                </a:solidFill>
              </a:defRPr>
            </a:lvl3pPr>
            <a:lvl4pPr marL="1133856" indent="-283464">
              <a:lnSpc>
                <a:spcPct val="100000"/>
              </a:lnSpc>
              <a:buFont typeface="Wingdings" panose="05000000000000000000" pitchFamily="2" charset="2"/>
              <a:buChar char="§"/>
              <a:defRPr sz="1200">
                <a:solidFill>
                  <a:schemeClr val="accent1"/>
                </a:solidFill>
              </a:defRPr>
            </a:lvl4pPr>
            <a:lvl5pPr marL="1417320" indent="-283464">
              <a:lnSpc>
                <a:spcPct val="100000"/>
              </a:lnSpc>
              <a:buFont typeface="Wingdings" panose="05000000000000000000" pitchFamily="2" charset="2"/>
              <a:buChar cha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dirty="0"/>
              <a:t>20XX</a:t>
            </a:r>
          </a:p>
        </p:txBody>
      </p:sp>
      <p:cxnSp>
        <p:nvCxnSpPr>
          <p:cNvPr id="16" name="Straight Connector 15">
            <a:extLst>
              <a:ext uri="{FF2B5EF4-FFF2-40B4-BE49-F238E27FC236}">
                <a16:creationId xmlns:a16="http://schemas.microsoft.com/office/drawing/2014/main" id="{B9E5CB43-9C58-7065-8F71-3D1335DCA2E8}"/>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7C51743-4A18-4275-9C86-2A02654EB16B}"/>
              </a:ext>
            </a:extLst>
          </p:cNvPr>
          <p:cNvSpPr/>
          <p:nvPr userDrawn="1"/>
        </p:nvSpPr>
        <p:spPr>
          <a:xfrm>
            <a:off x="1509823" y="1188365"/>
            <a:ext cx="9172353" cy="4481269"/>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50105206-25D5-CAFF-D01A-6C366A0DDD06}"/>
              </a:ext>
            </a:extLst>
          </p:cNvPr>
          <p:cNvCxnSpPr>
            <a:cxnSpLocks/>
          </p:cNvCxnSpPr>
          <p:nvPr userDrawn="1"/>
        </p:nvCxnSpPr>
        <p:spPr>
          <a:xfrm>
            <a:off x="0" y="5208047"/>
            <a:ext cx="583775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68D0A6-8634-2DEB-AE13-929FDDFD954E}"/>
              </a:ext>
            </a:extLst>
          </p:cNvPr>
          <p:cNvCxnSpPr>
            <a:cxnSpLocks/>
          </p:cNvCxnSpPr>
          <p:nvPr userDrawn="1"/>
        </p:nvCxnSpPr>
        <p:spPr>
          <a:xfrm>
            <a:off x="10546079" y="5220132"/>
            <a:ext cx="1645921"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668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731520"/>
            <a:ext cx="5952744" cy="1645920"/>
          </a:xfrm>
        </p:spPr>
        <p:txBody>
          <a:bodyPr/>
          <a:lstStyle>
            <a:lvl1pPr algn="l">
              <a:defRPr sz="7200"/>
            </a:lvl1pPr>
          </a:lstStyle>
          <a:p>
            <a:r>
              <a:rPr lang="en-US"/>
              <a:t>Click to edit Master title style</a:t>
            </a:r>
            <a:endParaRPr lang="en-US" dirty="0"/>
          </a:p>
        </p:txBody>
      </p:sp>
      <p:sp>
        <p:nvSpPr>
          <p:cNvPr id="20" name="Picture Placeholder 19">
            <a:extLst>
              <a:ext uri="{FF2B5EF4-FFF2-40B4-BE49-F238E27FC236}">
                <a16:creationId xmlns:a16="http://schemas.microsoft.com/office/drawing/2014/main" id="{2AA6941D-E239-2A54-E6C1-1574E59717D1}"/>
              </a:ext>
            </a:extLst>
          </p:cNvPr>
          <p:cNvSpPr>
            <a:spLocks noGrp="1"/>
          </p:cNvSpPr>
          <p:nvPr>
            <p:ph type="pic" sz="quarter" idx="13"/>
          </p:nvPr>
        </p:nvSpPr>
        <p:spPr>
          <a:xfrm>
            <a:off x="0" y="0"/>
            <a:ext cx="4872540" cy="6858000"/>
          </a:xfrm>
          <a:ln w="15875">
            <a:solidFill>
              <a:schemeClr val="tx1"/>
            </a:solidFill>
          </a:ln>
        </p:spPr>
        <p:txBody>
          <a:bodyPr anchor="ctr"/>
          <a:lstStyle>
            <a:lvl1pPr marL="0" indent="0" algn="ctr">
              <a:buNone/>
              <a:defRPr/>
            </a:lvl1pPr>
          </a:lstStyle>
          <a:p>
            <a:r>
              <a:rPr lang="en-US" dirty="0"/>
              <a:t>Click icon to add picture</a:t>
            </a:r>
          </a:p>
        </p:txBody>
      </p:sp>
      <p:cxnSp>
        <p:nvCxnSpPr>
          <p:cNvPr id="9" name="Straight Connector 8">
            <a:extLst>
              <a:ext uri="{FF2B5EF4-FFF2-40B4-BE49-F238E27FC236}">
                <a16:creationId xmlns:a16="http://schemas.microsoft.com/office/drawing/2014/main" id="{644C3332-D605-38F6-7D05-D7B329747768}"/>
              </a:ext>
            </a:extLst>
          </p:cNvPr>
          <p:cNvCxnSpPr>
            <a:cxnSpLocks/>
          </p:cNvCxnSpPr>
          <p:nvPr userDrawn="1"/>
        </p:nvCxnSpPr>
        <p:spPr>
          <a:xfrm>
            <a:off x="4863079" y="4150757"/>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B2C081-8C69-001E-872F-68A1B1E48B94}"/>
              </a:ext>
            </a:extLst>
          </p:cNvPr>
          <p:cNvCxnSpPr>
            <a:cxnSpLocks/>
          </p:cNvCxnSpPr>
          <p:nvPr userDrawn="1"/>
        </p:nvCxnSpPr>
        <p:spPr>
          <a:xfrm>
            <a:off x="4872540" y="5515589"/>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613557-EA43-56E7-5DE1-8A9813B2D7EB}"/>
              </a:ext>
            </a:extLst>
          </p:cNvPr>
          <p:cNvCxnSpPr>
            <a:cxnSpLocks/>
          </p:cNvCxnSpPr>
          <p:nvPr userDrawn="1"/>
        </p:nvCxnSpPr>
        <p:spPr>
          <a:xfrm>
            <a:off x="4872540" y="2766534"/>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0CA79F44-DB47-D961-5554-E6CEF0F31D75}"/>
              </a:ext>
            </a:extLst>
          </p:cNvPr>
          <p:cNvSpPr>
            <a:spLocks noGrp="1"/>
          </p:cNvSpPr>
          <p:nvPr>
            <p:ph type="body" sz="quarter" idx="14"/>
          </p:nvPr>
        </p:nvSpPr>
        <p:spPr>
          <a:xfrm>
            <a:off x="5495545" y="3191256"/>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
        <p:nvSpPr>
          <p:cNvPr id="23" name="Text Placeholder 21">
            <a:extLst>
              <a:ext uri="{FF2B5EF4-FFF2-40B4-BE49-F238E27FC236}">
                <a16:creationId xmlns:a16="http://schemas.microsoft.com/office/drawing/2014/main" id="{D8CB894C-EA47-EEFE-AB8C-A9B9B10EDFAC}"/>
              </a:ext>
            </a:extLst>
          </p:cNvPr>
          <p:cNvSpPr>
            <a:spLocks noGrp="1"/>
          </p:cNvSpPr>
          <p:nvPr>
            <p:ph type="body" sz="quarter" idx="15"/>
          </p:nvPr>
        </p:nvSpPr>
        <p:spPr>
          <a:xfrm>
            <a:off x="5494782" y="4498848"/>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
        <p:nvSpPr>
          <p:cNvPr id="24" name="Text Placeholder 21">
            <a:extLst>
              <a:ext uri="{FF2B5EF4-FFF2-40B4-BE49-F238E27FC236}">
                <a16:creationId xmlns:a16="http://schemas.microsoft.com/office/drawing/2014/main" id="{B3C09B13-9367-B435-A76A-9DBB1332FC5F}"/>
              </a:ext>
            </a:extLst>
          </p:cNvPr>
          <p:cNvSpPr>
            <a:spLocks noGrp="1"/>
          </p:cNvSpPr>
          <p:nvPr>
            <p:ph type="body" sz="quarter" idx="16"/>
          </p:nvPr>
        </p:nvSpPr>
        <p:spPr>
          <a:xfrm>
            <a:off x="5494782" y="5797296"/>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Tree>
    <p:extLst>
      <p:ext uri="{BB962C8B-B14F-4D97-AF65-F5344CB8AC3E}">
        <p14:creationId xmlns:p14="http://schemas.microsoft.com/office/powerpoint/2010/main" val="1614101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7913A3-071A-44D9-E59A-B9C86D99FF3B}"/>
              </a:ext>
            </a:extLst>
          </p:cNvPr>
          <p:cNvSpPr>
            <a:spLocks noGrp="1"/>
          </p:cNvSpPr>
          <p:nvPr>
            <p:ph type="title"/>
          </p:nvPr>
        </p:nvSpPr>
        <p:spPr>
          <a:xfrm>
            <a:off x="2039112" y="54864"/>
            <a:ext cx="8165592" cy="969264"/>
          </a:xfrm>
        </p:spPr>
        <p:txBody>
          <a:bodyPr/>
          <a:lstStyle>
            <a:lvl1pPr algn="ctr">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E9A67C02-F658-3749-9924-99BDA9C11E7A}"/>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4" name="Footer Placeholder 3">
            <a:extLst>
              <a:ext uri="{FF2B5EF4-FFF2-40B4-BE49-F238E27FC236}">
                <a16:creationId xmlns:a16="http://schemas.microsoft.com/office/drawing/2014/main" id="{CB7120C0-232E-AD3B-138D-B65A7AD49C94}"/>
              </a:ext>
            </a:extLst>
          </p:cNvPr>
          <p:cNvSpPr>
            <a:spLocks noGrp="1"/>
          </p:cNvSpPr>
          <p:nvPr>
            <p:ph type="ftr" sz="quarter" idx="11"/>
          </p:nvPr>
        </p:nvSpPr>
        <p:spPr>
          <a:xfrm>
            <a:off x="4808250" y="6517634"/>
            <a:ext cx="2572870" cy="274320"/>
          </a:xfrm>
          <a:prstGeom prst="rect">
            <a:avLst/>
          </a:prstGeom>
        </p:spPr>
        <p:txBody>
          <a:bodyPr/>
          <a:lstStyle/>
          <a:p>
            <a:r>
              <a:rPr lang="en-US" dirty="0"/>
              <a:t>presentation title</a:t>
            </a:r>
          </a:p>
        </p:txBody>
      </p:sp>
      <p:sp>
        <p:nvSpPr>
          <p:cNvPr id="3" name="Date Placeholder 2">
            <a:extLst>
              <a:ext uri="{FF2B5EF4-FFF2-40B4-BE49-F238E27FC236}">
                <a16:creationId xmlns:a16="http://schemas.microsoft.com/office/drawing/2014/main" id="{7110ABD4-B26A-0940-A80F-399F8FCAD992}"/>
              </a:ext>
            </a:extLst>
          </p:cNvPr>
          <p:cNvSpPr>
            <a:spLocks noGrp="1"/>
          </p:cNvSpPr>
          <p:nvPr>
            <p:ph type="dt" sz="half" idx="10"/>
          </p:nvPr>
        </p:nvSpPr>
        <p:spPr/>
        <p:txBody>
          <a:bodyPr/>
          <a:lstStyle/>
          <a:p>
            <a:r>
              <a:rPr lang="en-US" dirty="0"/>
              <a:t>20XX</a:t>
            </a:r>
          </a:p>
        </p:txBody>
      </p:sp>
      <p:cxnSp>
        <p:nvCxnSpPr>
          <p:cNvPr id="7" name="Straight Connector 6">
            <a:extLst>
              <a:ext uri="{FF2B5EF4-FFF2-40B4-BE49-F238E27FC236}">
                <a16:creationId xmlns:a16="http://schemas.microsoft.com/office/drawing/2014/main" id="{394864F6-8550-2BFC-DC03-2BB296DF2E95}"/>
              </a:ext>
            </a:extLst>
          </p:cNvPr>
          <p:cNvCxnSpPr>
            <a:cxnSpLocks/>
          </p:cNvCxnSpPr>
          <p:nvPr userDrawn="1"/>
        </p:nvCxnSpPr>
        <p:spPr>
          <a:xfrm>
            <a:off x="398366" y="103195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95A92E-7815-7546-3201-42AEFA654F4C}"/>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F23430-1681-F3A4-F071-7C338746014B}"/>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B44D2F-F976-B752-100E-E994C9F0206A}"/>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43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C1505-F26B-3039-38E3-3A7F7CC7F364}"/>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962C2A94-01A4-034C-9AE7-87CF1238308E}"/>
              </a:ext>
            </a:extLst>
          </p:cNvPr>
          <p:cNvSpPr>
            <a:spLocks noGrp="1"/>
          </p:cNvSpPr>
          <p:nvPr>
            <p:ph type="ftr" sz="quarter" idx="11"/>
          </p:nvPr>
        </p:nvSpPr>
        <p:spPr>
          <a:xfrm>
            <a:off x="4808250" y="6517634"/>
            <a:ext cx="2572870" cy="274320"/>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5E45BEB7-6CEE-98EF-C00B-19BF6407E318}"/>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cxnSp>
        <p:nvCxnSpPr>
          <p:cNvPr id="6" name="Straight Connector 5">
            <a:extLst>
              <a:ext uri="{FF2B5EF4-FFF2-40B4-BE49-F238E27FC236}">
                <a16:creationId xmlns:a16="http://schemas.microsoft.com/office/drawing/2014/main" id="{74912249-F431-4F6C-4213-30FF47C81741}"/>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8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55003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2529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0"/>
            <a:ext cx="4370832" cy="2194560"/>
          </a:xfrm>
        </p:spPr>
        <p:txBody>
          <a:bodyPr/>
          <a:lstStyle>
            <a:lvl1pPr algn="l">
              <a:defRPr sz="7200"/>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54A61420-31F3-2DF5-A319-19A8896350EA}"/>
              </a:ext>
            </a:extLst>
          </p:cNvPr>
          <p:cNvSpPr>
            <a:spLocks noGrp="1"/>
          </p:cNvSpPr>
          <p:nvPr>
            <p:ph type="pic" sz="quarter" idx="13"/>
          </p:nvPr>
        </p:nvSpPr>
        <p:spPr>
          <a:xfrm>
            <a:off x="1" y="3810"/>
            <a:ext cx="4856184" cy="6850379"/>
          </a:xfrm>
          <a:ln w="15875">
            <a:solidFill>
              <a:schemeClr val="tx1"/>
            </a:solidFill>
          </a:ln>
        </p:spPr>
        <p:txBody>
          <a:bodyPr/>
          <a:lstStyle/>
          <a:p>
            <a:r>
              <a:rPr lang="en-US" dirty="0"/>
              <a:t>Click icon to add picture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856185" y="2212849"/>
            <a:ext cx="7335814" cy="4645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6354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6358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4CA600C6-4DB6-4D93-899F-8DBE97BA17BE}" type="slidenum">
              <a:rPr lang="en-US" smtClean="0"/>
              <a:t>‹#›</a:t>
            </a:fld>
            <a:endParaRPr lang="en-US" dirty="0"/>
          </a:p>
        </p:txBody>
      </p:sp>
    </p:spTree>
    <p:extLst>
      <p:ext uri="{BB962C8B-B14F-4D97-AF65-F5344CB8AC3E}">
        <p14:creationId xmlns:p14="http://schemas.microsoft.com/office/powerpoint/2010/main" val="39492967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7BE1DF-0774-41C3-9C97-8D3AD93892AB}"/>
              </a:ext>
              <a:ext uri="{C183D7F6-B498-43B3-948B-1728B52AA6E4}">
                <adec:decorative xmlns:adec="http://schemas.microsoft.com/office/drawing/2017/decorative" val="1"/>
              </a:ext>
            </a:extLst>
          </p:cNvPr>
          <p:cNvSpPr/>
          <p:nvPr userDrawn="1"/>
        </p:nvSpPr>
        <p:spPr>
          <a:xfrm>
            <a:off x="4686300" y="0"/>
            <a:ext cx="75057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641EA2F-8E7F-4936-8937-E05DE1B6D36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BB0744-4032-429E-81B9-1EBE6AFCE458}"/>
              </a:ext>
              <a:ext uri="{C183D7F6-B498-43B3-948B-1728B52AA6E4}">
                <adec:decorative xmlns:adec="http://schemas.microsoft.com/office/drawing/2017/decorative" val="1"/>
              </a:ext>
            </a:extLst>
          </p:cNvPr>
          <p:cNvSpPr/>
          <p:nvPr userDrawn="1"/>
        </p:nvSpPr>
        <p:spPr>
          <a:xfrm>
            <a:off x="5050092" y="334928"/>
            <a:ext cx="6774164"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F04C1EC-8E4D-4E9F-841F-FF2380B7CDAD}"/>
              </a:ext>
            </a:extLst>
          </p:cNvPr>
          <p:cNvSpPr>
            <a:spLocks noGrp="1"/>
          </p:cNvSpPr>
          <p:nvPr>
            <p:ph type="title"/>
          </p:nvPr>
        </p:nvSpPr>
        <p:spPr>
          <a:xfrm>
            <a:off x="5446143" y="633510"/>
            <a:ext cx="4951823" cy="1500079"/>
          </a:xfrm>
          <a:prstGeom prst="rect">
            <a:avLst/>
          </a:prstGeom>
        </p:spPr>
        <p:txBody>
          <a:bodyPr anchor="ct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B402D4F4-E402-4EA2-8CDA-405B9833BC4D}"/>
              </a:ext>
              <a:ext uri="{C183D7F6-B498-43B3-948B-1728B52AA6E4}">
                <adec:decorative xmlns:adec="http://schemas.microsoft.com/office/drawing/2017/decorative" val="1"/>
              </a:ext>
            </a:extLst>
          </p:cNvPr>
          <p:cNvCxnSpPr>
            <a:cxnSpLocks/>
          </p:cNvCxnSpPr>
          <p:nvPr userDrawn="1"/>
        </p:nvCxnSpPr>
        <p:spPr>
          <a:xfrm>
            <a:off x="5050092" y="2400300"/>
            <a:ext cx="569561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74903B-A74C-4D16-86A8-D85D219A7812}"/>
              </a:ext>
              <a:ext uri="{C183D7F6-B498-43B3-948B-1728B52AA6E4}">
                <adec:decorative xmlns:adec="http://schemas.microsoft.com/office/drawing/2017/decorative" val="1"/>
              </a:ext>
            </a:extLst>
          </p:cNvPr>
          <p:cNvCxnSpPr>
            <a:cxnSpLocks/>
          </p:cNvCxnSpPr>
          <p:nvPr userDrawn="1"/>
        </p:nvCxnSpPr>
        <p:spPr>
          <a:xfrm>
            <a:off x="5050092" y="6047437"/>
            <a:ext cx="56986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Picture Placeholder 20">
            <a:extLst>
              <a:ext uri="{FF2B5EF4-FFF2-40B4-BE49-F238E27FC236}">
                <a16:creationId xmlns:a16="http://schemas.microsoft.com/office/drawing/2014/main" id="{7D764FFE-180D-413D-90DD-38B2D8085AE2}"/>
              </a:ext>
            </a:extLst>
          </p:cNvPr>
          <p:cNvSpPr>
            <a:spLocks noGrp="1"/>
          </p:cNvSpPr>
          <p:nvPr>
            <p:ph type="pic" sz="quarter" idx="13" hasCustomPrompt="1"/>
          </p:nvPr>
        </p:nvSpPr>
        <p:spPr>
          <a:xfrm>
            <a:off x="539750" y="400050"/>
            <a:ext cx="3606800" cy="2860675"/>
          </a:xfrm>
          <a:prstGeom prst="rect">
            <a:avLst/>
          </a:prstGeom>
        </p:spPr>
        <p:txBody>
          <a:bodyPr/>
          <a:lstStyle>
            <a:lvl1pPr marL="0" indent="0" algn="ctr">
              <a:buNone/>
              <a:defRPr sz="2000"/>
            </a:lvl1pPr>
          </a:lstStyle>
          <a:p>
            <a:r>
              <a:rPr lang="en-US" dirty="0"/>
              <a:t>Insert photo here</a:t>
            </a:r>
          </a:p>
        </p:txBody>
      </p:sp>
      <p:sp>
        <p:nvSpPr>
          <p:cNvPr id="24" name="Picture Placeholder 20">
            <a:extLst>
              <a:ext uri="{FF2B5EF4-FFF2-40B4-BE49-F238E27FC236}">
                <a16:creationId xmlns:a16="http://schemas.microsoft.com/office/drawing/2014/main" id="{BF014A06-7AE6-44FE-91E3-FEB7684D9BC5}"/>
              </a:ext>
            </a:extLst>
          </p:cNvPr>
          <p:cNvSpPr>
            <a:spLocks noGrp="1"/>
          </p:cNvSpPr>
          <p:nvPr>
            <p:ph type="pic" sz="quarter" idx="14" hasCustomPrompt="1"/>
          </p:nvPr>
        </p:nvSpPr>
        <p:spPr>
          <a:xfrm>
            <a:off x="539750" y="3565525"/>
            <a:ext cx="3606800" cy="2860675"/>
          </a:xfrm>
          <a:prstGeom prst="rect">
            <a:avLst/>
          </a:prstGeom>
        </p:spPr>
        <p:txBody>
          <a:bodyPr/>
          <a:lstStyle>
            <a:lvl1pPr marL="0" indent="0" algn="ctr">
              <a:buNone/>
              <a:defRPr sz="2000"/>
            </a:lvl1pPr>
          </a:lstStyle>
          <a:p>
            <a:r>
              <a:rPr lang="en-US" dirty="0"/>
              <a:t>Insert photo here</a:t>
            </a:r>
          </a:p>
        </p:txBody>
      </p:sp>
      <p:sp>
        <p:nvSpPr>
          <p:cNvPr id="15" name="Content Placeholder 2">
            <a:extLst>
              <a:ext uri="{FF2B5EF4-FFF2-40B4-BE49-F238E27FC236}">
                <a16:creationId xmlns:a16="http://schemas.microsoft.com/office/drawing/2014/main" id="{A083020B-D4FB-4832-A179-A12C19793D99}"/>
              </a:ext>
            </a:extLst>
          </p:cNvPr>
          <p:cNvSpPr>
            <a:spLocks noGrp="1"/>
          </p:cNvSpPr>
          <p:nvPr>
            <p:ph idx="1"/>
          </p:nvPr>
        </p:nvSpPr>
        <p:spPr>
          <a:xfrm>
            <a:off x="5446144" y="2794959"/>
            <a:ext cx="4856441" cy="2877746"/>
          </a:xfrm>
          <a:prstGeom prst="rect">
            <a:avLst/>
          </a:prstGeom>
        </p:spPr>
        <p:txBody>
          <a:bodyPr/>
          <a:lstStyle>
            <a:lvl1pPr marL="0" indent="0">
              <a:lnSpc>
                <a:spcPct val="100000"/>
              </a:lnSpc>
              <a:buNone/>
              <a:defRPr sz="2000"/>
            </a:lvl1pPr>
          </a:lstStyle>
          <a:p>
            <a:pPr lvl="0"/>
            <a:r>
              <a:rPr lang="en-US"/>
              <a:t>Click to edit Master text styles</a:t>
            </a:r>
          </a:p>
        </p:txBody>
      </p:sp>
      <p:sp>
        <p:nvSpPr>
          <p:cNvPr id="26" name="Footer Placeholder 4">
            <a:extLst>
              <a:ext uri="{FF2B5EF4-FFF2-40B4-BE49-F238E27FC236}">
                <a16:creationId xmlns:a16="http://schemas.microsoft.com/office/drawing/2014/main" id="{E4C44237-91BD-4719-B8CD-6872D6B5F83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18" name="Date Placeholder 3">
            <a:extLst>
              <a:ext uri="{FF2B5EF4-FFF2-40B4-BE49-F238E27FC236}">
                <a16:creationId xmlns:a16="http://schemas.microsoft.com/office/drawing/2014/main" id="{CFFD0E8B-3567-4411-BD34-4E23A53056F0}"/>
              </a:ext>
            </a:extLst>
          </p:cNvPr>
          <p:cNvSpPr>
            <a:spLocks noGrp="1"/>
          </p:cNvSpPr>
          <p:nvPr>
            <p:ph type="dt" sz="half" idx="10"/>
          </p:nvPr>
        </p:nvSpPr>
        <p:spPr>
          <a:xfrm>
            <a:off x="5286544" y="6140304"/>
            <a:ext cx="4837555" cy="287075"/>
          </a:xfrm>
          <a:prstGeom prst="rect">
            <a:avLst/>
          </a:prstGeom>
        </p:spPr>
        <p:txBody>
          <a:bodyPr/>
          <a:lstStyle>
            <a:lvl1pPr>
              <a:defRPr sz="1100" spc="300" baseline="0">
                <a:solidFill>
                  <a:schemeClr val="accent1"/>
                </a:solidFill>
              </a:defRPr>
            </a:lvl1pPr>
          </a:lstStyle>
          <a:p>
            <a:r>
              <a:rPr lang="en-US" dirty="0"/>
              <a:t>20XX</a:t>
            </a:r>
          </a:p>
        </p:txBody>
      </p:sp>
      <p:sp>
        <p:nvSpPr>
          <p:cNvPr id="27" name="Slide Number Placeholder 5">
            <a:extLst>
              <a:ext uri="{FF2B5EF4-FFF2-40B4-BE49-F238E27FC236}">
                <a16:creationId xmlns:a16="http://schemas.microsoft.com/office/drawing/2014/main" id="{13E6DE9C-E7EB-437D-B94C-9A0FCBB918D0}"/>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1459150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1560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2727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2D5F1B-4B4F-5C42-0EFC-AE54D2C4EC2F}"/>
              </a:ext>
            </a:extLst>
          </p:cNvPr>
          <p:cNvSpPr>
            <a:spLocks noGrp="1"/>
          </p:cNvSpPr>
          <p:nvPr>
            <p:ph type="pic" sz="quarter" idx="10"/>
          </p:nvPr>
        </p:nvSpPr>
        <p:spPr>
          <a:xfrm>
            <a:off x="0" y="0"/>
            <a:ext cx="12192000" cy="6858000"/>
          </a:xfrm>
          <a:solidFill>
            <a:schemeClr val="accent2">
              <a:lumMod val="40000"/>
              <a:lumOff val="60000"/>
            </a:schemeClr>
          </a:solidFill>
        </p:spPr>
        <p:txBody>
          <a:bodyPr/>
          <a:lstStyle>
            <a:lvl1pPr marL="0" indent="0">
              <a:buNone/>
              <a:defRPr/>
            </a:lvl1pPr>
          </a:lstStyle>
          <a:p>
            <a:r>
              <a:rPr lang="en-US" dirty="0"/>
              <a:t>Click icon to add picture</a:t>
            </a:r>
          </a:p>
        </p:txBody>
      </p:sp>
      <p:sp>
        <p:nvSpPr>
          <p:cNvPr id="2" name="Title 1">
            <a:extLst>
              <a:ext uri="{FF2B5EF4-FFF2-40B4-BE49-F238E27FC236}">
                <a16:creationId xmlns:a16="http://schemas.microsoft.com/office/drawing/2014/main" id="{FE63A1AE-C2A2-3984-EE25-E51E8DD651B1}"/>
              </a:ext>
            </a:extLst>
          </p:cNvPr>
          <p:cNvSpPr>
            <a:spLocks noGrp="1"/>
          </p:cNvSpPr>
          <p:nvPr>
            <p:ph type="title"/>
          </p:nvPr>
        </p:nvSpPr>
        <p:spPr>
          <a:xfrm>
            <a:off x="1508760" y="1188720"/>
            <a:ext cx="9171432" cy="4480560"/>
          </a:xfrm>
          <a:ln w="15875">
            <a:solidFill>
              <a:schemeClr val="accent1"/>
            </a:solidFill>
          </a:ln>
        </p:spPr>
        <p:txBody>
          <a:bodyPr lIns="365760" bIns="640080" anchor="ctr"/>
          <a:lstStyle>
            <a:lvl1pPr>
              <a:defRPr sz="72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27A141F-6D41-3734-9073-FB0B24ECBB3C}"/>
              </a:ext>
            </a:extLst>
          </p:cNvPr>
          <p:cNvSpPr>
            <a:spLocks noGrp="1"/>
          </p:cNvSpPr>
          <p:nvPr>
            <p:ph type="body" idx="1"/>
          </p:nvPr>
        </p:nvSpPr>
        <p:spPr>
          <a:xfrm>
            <a:off x="6665976" y="5102352"/>
            <a:ext cx="2889504" cy="365760"/>
          </a:xfrm>
        </p:spPr>
        <p:txBody>
          <a:bodyPr/>
          <a:lstStyle>
            <a:lvl1pPr marL="0" indent="0" algn="ctr">
              <a:lnSpc>
                <a:spcPct val="100000"/>
              </a:lnSpc>
              <a:spcBef>
                <a:spcPts val="0"/>
              </a:spcBef>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137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picture">
    <p:bg>
      <p:bgPr>
        <a:solidFill>
          <a:schemeClr val="accent4">
            <a:lumMod val="50000"/>
          </a:schemeClr>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66CC86A-5147-8A3A-D69B-E3F6DBACAE98}"/>
              </a:ext>
            </a:extLst>
          </p:cNvPr>
          <p:cNvSpPr>
            <a:spLocks noGrp="1"/>
          </p:cNvSpPr>
          <p:nvPr>
            <p:ph type="pic" sz="quarter" idx="13"/>
          </p:nvPr>
        </p:nvSpPr>
        <p:spPr>
          <a:xfrm>
            <a:off x="1636301" y="928122"/>
            <a:ext cx="3251199" cy="5001754"/>
          </a:xfrm>
          <a:ln w="15875">
            <a:solidFill>
              <a:schemeClr val="accent1"/>
            </a:solidFill>
          </a:ln>
        </p:spPr>
        <p:txBody>
          <a:bodyPr anchor="ctr"/>
          <a:lstStyle>
            <a:lvl1pPr marL="0" indent="0" algn="ctr">
              <a:buNone/>
              <a:defRPr>
                <a:solidFill>
                  <a:schemeClr val="accent1"/>
                </a:solidFill>
              </a:defRPr>
            </a:lvl1pPr>
          </a:lstStyle>
          <a:p>
            <a:r>
              <a:rPr lang="en-US" dirty="0"/>
              <a:t>Click icon to add picture</a:t>
            </a:r>
          </a:p>
        </p:txBody>
      </p: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0" y="1225296"/>
            <a:ext cx="4718304" cy="1645920"/>
          </a:xfrm>
        </p:spPr>
        <p:txBody>
          <a:bodyPr/>
          <a:lstStyle>
            <a:lvl1pPr>
              <a:defRPr baseline="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6400800" y="2898648"/>
            <a:ext cx="4370832" cy="2029968"/>
          </a:xfrm>
        </p:spPr>
        <p:txBody>
          <a:bodyPr/>
          <a:lstStyle>
            <a:lvl1pPr marL="0" indent="0">
              <a:lnSpc>
                <a:spcPct val="100000"/>
              </a:lnSpc>
              <a:buNone/>
              <a:defRPr sz="1800">
                <a:solidFill>
                  <a:schemeClr val="accent1"/>
                </a:solidFill>
              </a:defRPr>
            </a:lvl1pPr>
            <a:lvl2pPr marL="566928" indent="-283464">
              <a:lnSpc>
                <a:spcPct val="100000"/>
              </a:lnSpc>
              <a:buFont typeface="Wingdings" panose="05000000000000000000" pitchFamily="2" charset="2"/>
              <a:buChar char="§"/>
              <a:defRPr sz="1600">
                <a:solidFill>
                  <a:schemeClr val="accent1"/>
                </a:solidFill>
              </a:defRPr>
            </a:lvl2pPr>
            <a:lvl3pPr marL="850392" indent="-283464">
              <a:lnSpc>
                <a:spcPct val="100000"/>
              </a:lnSpc>
              <a:buFont typeface="Wingdings" panose="05000000000000000000" pitchFamily="2" charset="2"/>
              <a:buChar char="§"/>
              <a:defRPr sz="1400">
                <a:solidFill>
                  <a:schemeClr val="accent1"/>
                </a:solidFill>
              </a:defRPr>
            </a:lvl3pPr>
            <a:lvl4pPr marL="1133856" indent="-283464">
              <a:lnSpc>
                <a:spcPct val="100000"/>
              </a:lnSpc>
              <a:buFont typeface="Wingdings" panose="05000000000000000000" pitchFamily="2" charset="2"/>
              <a:buChar char="§"/>
              <a:defRPr sz="1200">
                <a:solidFill>
                  <a:schemeClr val="accent1"/>
                </a:solidFill>
              </a:defRPr>
            </a:lvl4pPr>
            <a:lvl5pPr marL="1417320" indent="-283464">
              <a:lnSpc>
                <a:spcPct val="100000"/>
              </a:lnSpc>
              <a:buFont typeface="Wingdings" panose="05000000000000000000" pitchFamily="2" charset="2"/>
              <a:buChar cha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dirty="0"/>
              <a:t>20XX</a:t>
            </a:r>
          </a:p>
        </p:txBody>
      </p:sp>
      <p:cxnSp>
        <p:nvCxnSpPr>
          <p:cNvPr id="8" name="Straight Connector 7">
            <a:extLst>
              <a:ext uri="{FF2B5EF4-FFF2-40B4-BE49-F238E27FC236}">
                <a16:creationId xmlns:a16="http://schemas.microsoft.com/office/drawing/2014/main" id="{011CC225-384C-A7E8-AFBF-89D35684100D}"/>
              </a:ext>
            </a:extLst>
          </p:cNvPr>
          <p:cNvCxnSpPr>
            <a:cxnSpLocks/>
          </p:cNvCxnSpPr>
          <p:nvPr userDrawn="1"/>
        </p:nvCxnSpPr>
        <p:spPr>
          <a:xfrm>
            <a:off x="0" y="395159"/>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9E07A8-FF17-EE00-CEAE-9071F30D748F}"/>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52F90E-8B45-B50A-6BB9-250D96DE376E}"/>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915D5E-49E8-33A0-1B5E-9B7880A4BC60}"/>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E56D179-21F4-E208-F1F2-385E53DC3F00}"/>
              </a:ext>
            </a:extLst>
          </p:cNvPr>
          <p:cNvCxnSpPr>
            <a:cxnSpLocks/>
          </p:cNvCxnSpPr>
          <p:nvPr userDrawn="1"/>
        </p:nvCxnSpPr>
        <p:spPr>
          <a:xfrm flipV="1">
            <a:off x="6096000" y="395159"/>
            <a:ext cx="0" cy="6044326"/>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4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54864"/>
            <a:ext cx="8165592" cy="969264"/>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987552" y="1444752"/>
            <a:ext cx="10287000" cy="4562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dirty="0"/>
              <a:t>20XX</a:t>
            </a:r>
          </a:p>
        </p:txBody>
      </p:sp>
      <p:cxnSp>
        <p:nvCxnSpPr>
          <p:cNvPr id="8" name="Straight Connector 7">
            <a:extLst>
              <a:ext uri="{FF2B5EF4-FFF2-40B4-BE49-F238E27FC236}">
                <a16:creationId xmlns:a16="http://schemas.microsoft.com/office/drawing/2014/main" id="{61B47E35-6C3A-C32C-9037-4D421B7FAE15}"/>
              </a:ext>
            </a:extLst>
          </p:cNvPr>
          <p:cNvCxnSpPr>
            <a:cxnSpLocks/>
          </p:cNvCxnSpPr>
          <p:nvPr userDrawn="1"/>
        </p:nvCxnSpPr>
        <p:spPr>
          <a:xfrm>
            <a:off x="398366" y="103195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DBFA4F-F38F-EF0F-7457-5210BB03F444}"/>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8DEE4A-F4AB-FB9A-FDD7-3AFBB5A2740B}"/>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921DE1-D458-FC03-01B4-9ECBDF8B6F27}"/>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9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 y="466344"/>
            <a:ext cx="3236976" cy="996696"/>
          </a:xfrm>
        </p:spPr>
        <p:txBody>
          <a:bodyPr/>
          <a:lstStyle>
            <a:lvl1pPr>
              <a:defRPr>
                <a:solidFill>
                  <a:schemeClr val="accent1"/>
                </a:solidFill>
              </a:defRPr>
            </a:lvl1pPr>
          </a:lstStyle>
          <a:p>
            <a:r>
              <a:rPr lang="en-US"/>
              <a:t>Click to edit Master title style</a:t>
            </a:r>
            <a:endParaRPr lang="en-US" dirty="0"/>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630936"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3584448"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6483096"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9528048"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630936"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3584448"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6483096"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9528048"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740664"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685032"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6601968"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9546336"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dirty="0"/>
              <a:t>Click icon to add picture</a:t>
            </a:r>
          </a:p>
        </p:txBody>
      </p:sp>
      <p:cxnSp>
        <p:nvCxnSpPr>
          <p:cNvPr id="17" name="Straight Connector 16">
            <a:extLst>
              <a:ext uri="{FF2B5EF4-FFF2-40B4-BE49-F238E27FC236}">
                <a16:creationId xmlns:a16="http://schemas.microsoft.com/office/drawing/2014/main" id="{0E26C148-CFEE-21C0-96F3-EBC299FD2285}"/>
              </a:ext>
            </a:extLst>
          </p:cNvPr>
          <p:cNvCxnSpPr>
            <a:cxnSpLocks/>
          </p:cNvCxnSpPr>
          <p:nvPr userDrawn="1"/>
        </p:nvCxnSpPr>
        <p:spPr>
          <a:xfrm>
            <a:off x="6585357" y="2355475"/>
            <a:ext cx="192520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5BFA673-0676-EDA2-B7AA-6FA05B486C17}"/>
              </a:ext>
            </a:extLst>
          </p:cNvPr>
          <p:cNvCxnSpPr>
            <a:cxnSpLocks/>
          </p:cNvCxnSpPr>
          <p:nvPr userDrawn="1"/>
        </p:nvCxnSpPr>
        <p:spPr>
          <a:xfrm>
            <a:off x="9628632" y="2361693"/>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B0A4BB-506D-F90C-BF18-B86999FDC27A}"/>
              </a:ext>
            </a:extLst>
          </p:cNvPr>
          <p:cNvCxnSpPr>
            <a:cxnSpLocks/>
          </p:cNvCxnSpPr>
          <p:nvPr userDrawn="1"/>
        </p:nvCxnSpPr>
        <p:spPr>
          <a:xfrm>
            <a:off x="729735" y="2354726"/>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4F1002-8ECA-FF8D-84D1-D74BB9C00127}"/>
              </a:ext>
            </a:extLst>
          </p:cNvPr>
          <p:cNvCxnSpPr>
            <a:cxnSpLocks/>
          </p:cNvCxnSpPr>
          <p:nvPr userDrawn="1"/>
        </p:nvCxnSpPr>
        <p:spPr>
          <a:xfrm>
            <a:off x="3672459" y="2349116"/>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dirty="0"/>
              <a:t>20XX</a:t>
            </a:r>
          </a:p>
        </p:txBody>
      </p:sp>
      <p:cxnSp>
        <p:nvCxnSpPr>
          <p:cNvPr id="9" name="Straight Connector 8">
            <a:extLst>
              <a:ext uri="{FF2B5EF4-FFF2-40B4-BE49-F238E27FC236}">
                <a16:creationId xmlns:a16="http://schemas.microsoft.com/office/drawing/2014/main" id="{C60493A2-A97C-AF3D-B912-358EF45F61BD}"/>
              </a:ext>
            </a:extLst>
          </p:cNvPr>
          <p:cNvCxnSpPr>
            <a:cxnSpLocks/>
          </p:cNvCxnSpPr>
          <p:nvPr userDrawn="1"/>
        </p:nvCxnSpPr>
        <p:spPr>
          <a:xfrm>
            <a:off x="3866404" y="929468"/>
            <a:ext cx="832559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5BFB79-CBB3-07C6-9054-B6A67EB74CD0}"/>
              </a:ext>
            </a:extLst>
          </p:cNvPr>
          <p:cNvCxnSpPr>
            <a:cxnSpLocks/>
          </p:cNvCxnSpPr>
          <p:nvPr userDrawn="1"/>
        </p:nvCxnSpPr>
        <p:spPr>
          <a:xfrm>
            <a:off x="0" y="39708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D070E1-5B92-2362-47F1-B8BCB4EFFA48}"/>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93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192024"/>
            <a:ext cx="8165592" cy="722376"/>
          </a:xfrm>
        </p:spPr>
        <p:txBody>
          <a:bodyPr/>
          <a:lstStyle>
            <a:lvl1pPr algn="ctr">
              <a:defRPr>
                <a:solidFill>
                  <a:schemeClr val="accent1"/>
                </a:solidFill>
              </a:defRPr>
            </a:lvl1pPr>
          </a:lstStyle>
          <a:p>
            <a:r>
              <a:rPr lang="en-US"/>
              <a:t>Click to edit Master title style</a:t>
            </a:r>
            <a:endParaRPr lang="en-US" dirty="0"/>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1101852"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992124"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1060704"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31">
            <a:extLst>
              <a:ext uri="{FF2B5EF4-FFF2-40B4-BE49-F238E27FC236}">
                <a16:creationId xmlns:a16="http://schemas.microsoft.com/office/drawing/2014/main" id="{19E34216-9950-3FAF-F3B8-AB91DE926287}"/>
              </a:ext>
            </a:extLst>
          </p:cNvPr>
          <p:cNvSpPr>
            <a:spLocks noGrp="1"/>
          </p:cNvSpPr>
          <p:nvPr>
            <p:ph type="pic" sz="quarter" idx="27"/>
          </p:nvPr>
        </p:nvSpPr>
        <p:spPr>
          <a:xfrm>
            <a:off x="1101852"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45" name="Text Placeholder 2">
            <a:extLst>
              <a:ext uri="{FF2B5EF4-FFF2-40B4-BE49-F238E27FC236}">
                <a16:creationId xmlns:a16="http://schemas.microsoft.com/office/drawing/2014/main" id="{C3F46F42-C5D7-B0CE-E3C5-46117B70A93B}"/>
              </a:ext>
            </a:extLst>
          </p:cNvPr>
          <p:cNvSpPr>
            <a:spLocks noGrp="1"/>
          </p:cNvSpPr>
          <p:nvPr>
            <p:ph type="body" idx="35"/>
          </p:nvPr>
        </p:nvSpPr>
        <p:spPr>
          <a:xfrm>
            <a:off x="978408"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Text Placeholder 2">
            <a:extLst>
              <a:ext uri="{FF2B5EF4-FFF2-40B4-BE49-F238E27FC236}">
                <a16:creationId xmlns:a16="http://schemas.microsoft.com/office/drawing/2014/main" id="{F01F58CE-C433-DC58-1D16-405DC2D82D88}"/>
              </a:ext>
            </a:extLst>
          </p:cNvPr>
          <p:cNvSpPr>
            <a:spLocks noGrp="1"/>
          </p:cNvSpPr>
          <p:nvPr>
            <p:ph type="body" idx="31"/>
          </p:nvPr>
        </p:nvSpPr>
        <p:spPr>
          <a:xfrm>
            <a:off x="1060704"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962764"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3853036"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3921616"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Picture Placeholder 31">
            <a:extLst>
              <a:ext uri="{FF2B5EF4-FFF2-40B4-BE49-F238E27FC236}">
                <a16:creationId xmlns:a16="http://schemas.microsoft.com/office/drawing/2014/main" id="{D8E671C2-9C83-AF2B-0C7A-D8CE14204636}"/>
              </a:ext>
            </a:extLst>
          </p:cNvPr>
          <p:cNvSpPr>
            <a:spLocks noGrp="1"/>
          </p:cNvSpPr>
          <p:nvPr>
            <p:ph type="pic" sz="quarter" idx="28"/>
          </p:nvPr>
        </p:nvSpPr>
        <p:spPr>
          <a:xfrm>
            <a:off x="3962764"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47" name="Text Placeholder 2">
            <a:extLst>
              <a:ext uri="{FF2B5EF4-FFF2-40B4-BE49-F238E27FC236}">
                <a16:creationId xmlns:a16="http://schemas.microsoft.com/office/drawing/2014/main" id="{1E0C8150-95EC-3B89-D427-0C4AD56ABB9E}"/>
              </a:ext>
            </a:extLst>
          </p:cNvPr>
          <p:cNvSpPr>
            <a:spLocks noGrp="1"/>
          </p:cNvSpPr>
          <p:nvPr>
            <p:ph type="body" idx="37"/>
          </p:nvPr>
        </p:nvSpPr>
        <p:spPr>
          <a:xfrm>
            <a:off x="3839320"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3" name="Text Placeholder 2">
            <a:extLst>
              <a:ext uri="{FF2B5EF4-FFF2-40B4-BE49-F238E27FC236}">
                <a16:creationId xmlns:a16="http://schemas.microsoft.com/office/drawing/2014/main" id="{8B6CA730-8E8F-2283-CFDB-358748B1ED30}"/>
              </a:ext>
            </a:extLst>
          </p:cNvPr>
          <p:cNvSpPr>
            <a:spLocks noGrp="1"/>
          </p:cNvSpPr>
          <p:nvPr>
            <p:ph type="body" idx="33"/>
          </p:nvPr>
        </p:nvSpPr>
        <p:spPr>
          <a:xfrm>
            <a:off x="3921616"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6841853"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6732125"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6800705"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31">
            <a:extLst>
              <a:ext uri="{FF2B5EF4-FFF2-40B4-BE49-F238E27FC236}">
                <a16:creationId xmlns:a16="http://schemas.microsoft.com/office/drawing/2014/main" id="{385AF281-7DED-566C-E62C-76BBF2A795A8}"/>
              </a:ext>
            </a:extLst>
          </p:cNvPr>
          <p:cNvSpPr>
            <a:spLocks noGrp="1"/>
          </p:cNvSpPr>
          <p:nvPr>
            <p:ph type="pic" sz="quarter" idx="29"/>
          </p:nvPr>
        </p:nvSpPr>
        <p:spPr>
          <a:xfrm>
            <a:off x="6841853"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48" name="Text Placeholder 2">
            <a:extLst>
              <a:ext uri="{FF2B5EF4-FFF2-40B4-BE49-F238E27FC236}">
                <a16:creationId xmlns:a16="http://schemas.microsoft.com/office/drawing/2014/main" id="{D1C2E707-78B6-51F1-8B2D-EA2147D58C21}"/>
              </a:ext>
            </a:extLst>
          </p:cNvPr>
          <p:cNvSpPr>
            <a:spLocks noGrp="1"/>
          </p:cNvSpPr>
          <p:nvPr>
            <p:ph type="body" idx="38"/>
          </p:nvPr>
        </p:nvSpPr>
        <p:spPr>
          <a:xfrm>
            <a:off x="6718409"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4" name="Text Placeholder 2">
            <a:extLst>
              <a:ext uri="{FF2B5EF4-FFF2-40B4-BE49-F238E27FC236}">
                <a16:creationId xmlns:a16="http://schemas.microsoft.com/office/drawing/2014/main" id="{9E91D85A-CBAB-980E-5BD9-3BCF8CEAC7EA}"/>
              </a:ext>
            </a:extLst>
          </p:cNvPr>
          <p:cNvSpPr>
            <a:spLocks noGrp="1"/>
          </p:cNvSpPr>
          <p:nvPr>
            <p:ph type="body" idx="34"/>
          </p:nvPr>
        </p:nvSpPr>
        <p:spPr>
          <a:xfrm>
            <a:off x="6800705"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9685057"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9575329"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9643909"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0" name="Picture Placeholder 31">
            <a:extLst>
              <a:ext uri="{FF2B5EF4-FFF2-40B4-BE49-F238E27FC236}">
                <a16:creationId xmlns:a16="http://schemas.microsoft.com/office/drawing/2014/main" id="{5993608C-B818-3AD4-B4D3-28D2DF627D0D}"/>
              </a:ext>
            </a:extLst>
          </p:cNvPr>
          <p:cNvSpPr>
            <a:spLocks noGrp="1"/>
          </p:cNvSpPr>
          <p:nvPr>
            <p:ph type="pic" sz="quarter" idx="30"/>
          </p:nvPr>
        </p:nvSpPr>
        <p:spPr>
          <a:xfrm>
            <a:off x="9685057"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dirty="0"/>
              <a:t>Click icon to add picture</a:t>
            </a:r>
          </a:p>
        </p:txBody>
      </p:sp>
      <p:sp>
        <p:nvSpPr>
          <p:cNvPr id="46" name="Text Placeholder 4">
            <a:extLst>
              <a:ext uri="{FF2B5EF4-FFF2-40B4-BE49-F238E27FC236}">
                <a16:creationId xmlns:a16="http://schemas.microsoft.com/office/drawing/2014/main" id="{0E307E95-A0E7-5F5C-DFF3-F33EF29FFC32}"/>
              </a:ext>
            </a:extLst>
          </p:cNvPr>
          <p:cNvSpPr>
            <a:spLocks noGrp="1"/>
          </p:cNvSpPr>
          <p:nvPr>
            <p:ph type="body" sz="quarter" idx="36"/>
          </p:nvPr>
        </p:nvSpPr>
        <p:spPr>
          <a:xfrm>
            <a:off x="9561613"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Text Placeholder 4">
            <a:extLst>
              <a:ext uri="{FF2B5EF4-FFF2-40B4-BE49-F238E27FC236}">
                <a16:creationId xmlns:a16="http://schemas.microsoft.com/office/drawing/2014/main" id="{93D6B271-D0F0-7CDA-BE9D-BD03B6C47BAB}"/>
              </a:ext>
            </a:extLst>
          </p:cNvPr>
          <p:cNvSpPr>
            <a:spLocks noGrp="1"/>
          </p:cNvSpPr>
          <p:nvPr>
            <p:ph type="body" sz="quarter" idx="32"/>
          </p:nvPr>
        </p:nvSpPr>
        <p:spPr>
          <a:xfrm>
            <a:off x="9643909"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dirty="0"/>
              <a:t>20XX</a:t>
            </a:r>
          </a:p>
        </p:txBody>
      </p:sp>
      <p:cxnSp>
        <p:nvCxnSpPr>
          <p:cNvPr id="7" name="Straight Connector 6">
            <a:extLst>
              <a:ext uri="{FF2B5EF4-FFF2-40B4-BE49-F238E27FC236}">
                <a16:creationId xmlns:a16="http://schemas.microsoft.com/office/drawing/2014/main" id="{BB211C01-E0D3-34B5-C635-7ED6C7C89E9C}"/>
              </a:ext>
            </a:extLst>
          </p:cNvPr>
          <p:cNvCxnSpPr>
            <a:cxnSpLocks/>
          </p:cNvCxnSpPr>
          <p:nvPr userDrawn="1"/>
        </p:nvCxnSpPr>
        <p:spPr>
          <a:xfrm>
            <a:off x="0" y="330022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4CCE68-630E-A4CE-AF43-3FB81EADDF21}"/>
              </a:ext>
            </a:extLst>
          </p:cNvPr>
          <p:cNvCxnSpPr>
            <a:cxnSpLocks/>
          </p:cNvCxnSpPr>
          <p:nvPr userDrawn="1"/>
        </p:nvCxnSpPr>
        <p:spPr>
          <a:xfrm>
            <a:off x="398366" y="1042465"/>
            <a:ext cx="1139526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94CF9AA-8029-6D34-457C-9FC583E8DFD4}"/>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7E393C7-F0CA-6CFE-7A57-82D059DF9D96}"/>
              </a:ext>
            </a:extLst>
          </p:cNvPr>
          <p:cNvCxnSpPr>
            <a:cxnSpLocks/>
          </p:cNvCxnSpPr>
          <p:nvPr userDrawn="1"/>
        </p:nvCxnSpPr>
        <p:spPr>
          <a:xfrm>
            <a:off x="0" y="5915157"/>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7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941832" y="1005840"/>
            <a:ext cx="7187184" cy="4251960"/>
          </a:xfrm>
        </p:spPr>
        <p:txBody>
          <a:bodyPr anchor="b"/>
          <a:lstStyle>
            <a:lvl1pPr>
              <a:lnSpc>
                <a:spcPct val="100000"/>
              </a:lnSpc>
              <a:defRPr sz="5400"/>
            </a:lvl1pPr>
          </a:lstStyle>
          <a:p>
            <a:r>
              <a:rPr lang="en-US"/>
              <a:t>Click to edit Master title style</a:t>
            </a:r>
          </a:p>
        </p:txBody>
      </p:sp>
      <p:sp>
        <p:nvSpPr>
          <p:cNvPr id="19" name="Subtitle 2">
            <a:extLst>
              <a:ext uri="{FF2B5EF4-FFF2-40B4-BE49-F238E27FC236}">
                <a16:creationId xmlns:a16="http://schemas.microsoft.com/office/drawing/2014/main" id="{BE3754CA-7CD5-66C6-9A94-42B6D2AEC1C0}"/>
              </a:ext>
            </a:extLst>
          </p:cNvPr>
          <p:cNvSpPr>
            <a:spLocks noGrp="1"/>
          </p:cNvSpPr>
          <p:nvPr>
            <p:ph type="subTitle" idx="1"/>
          </p:nvPr>
        </p:nvSpPr>
        <p:spPr>
          <a:xfrm>
            <a:off x="941832" y="5312664"/>
            <a:ext cx="2889504" cy="365760"/>
          </a:xfrm>
          <a:solidFill>
            <a:schemeClr val="accent3"/>
          </a:solidFill>
        </p:spPr>
        <p:txBody>
          <a:bodyPr>
            <a:noAutofit/>
          </a:bodyPr>
          <a:lstStyle>
            <a:lvl1pPr marL="0" indent="0" algn="l">
              <a:buNone/>
              <a:defRPr sz="1800">
                <a:solidFill>
                  <a:schemeClr val="tx1"/>
                </a:solidFill>
                <a:latin typeface="Gill Sans Nova Light" panose="020B03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Picture Placeholder 22">
            <a:extLst>
              <a:ext uri="{FF2B5EF4-FFF2-40B4-BE49-F238E27FC236}">
                <a16:creationId xmlns:a16="http://schemas.microsoft.com/office/drawing/2014/main" id="{47150B01-E47B-1FE6-D289-46641618F640}"/>
              </a:ext>
            </a:extLst>
          </p:cNvPr>
          <p:cNvSpPr>
            <a:spLocks noGrp="1"/>
          </p:cNvSpPr>
          <p:nvPr>
            <p:ph type="pic" sz="quarter" idx="13"/>
          </p:nvPr>
        </p:nvSpPr>
        <p:spPr>
          <a:xfrm>
            <a:off x="8937714" y="1028362"/>
            <a:ext cx="2451100" cy="4800597"/>
          </a:xfrm>
          <a:ln w="15875">
            <a:solidFill>
              <a:schemeClr val="tx1"/>
            </a:solidFill>
          </a:ln>
        </p:spPr>
        <p:txBody>
          <a:bodyPr anchor="ctr"/>
          <a:lstStyle>
            <a:lvl1pPr marL="0" indent="0" algn="ctr">
              <a:buNone/>
              <a:defRPr sz="1800"/>
            </a:lvl1pPr>
          </a:lstStyle>
          <a:p>
            <a:r>
              <a:rPr lang="en-US" dirty="0"/>
              <a:t>Click icon to add picture</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tx1"/>
                </a:solidFill>
              </a:defRPr>
            </a:lvl1pPr>
          </a:lstStyle>
          <a:p>
            <a:fld id="{84D792B7-0397-C047-AE12-1A03F7E3DC83}" type="slidenum">
              <a:rPr lang="en-US" smtClean="0"/>
              <a:pPr/>
              <a:t>‹#›</a:t>
            </a:fld>
            <a:endParaRPr lang="en-US" dirty="0"/>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tx1"/>
                </a:solidFill>
              </a:defRPr>
            </a:lvl1pPr>
          </a:lstStyle>
          <a:p>
            <a:r>
              <a:rPr lang="en-US" dirty="0"/>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tx1"/>
                </a:solidFill>
              </a:defRPr>
            </a:lvl1pPr>
          </a:lstStyle>
          <a:p>
            <a:r>
              <a:rPr lang="en-US" dirty="0"/>
              <a:t>20XX</a:t>
            </a:r>
          </a:p>
        </p:txBody>
      </p:sp>
      <p:cxnSp>
        <p:nvCxnSpPr>
          <p:cNvPr id="8" name="Straight Connector 7">
            <a:extLst>
              <a:ext uri="{FF2B5EF4-FFF2-40B4-BE49-F238E27FC236}">
                <a16:creationId xmlns:a16="http://schemas.microsoft.com/office/drawing/2014/main" id="{52C5A325-67B4-EB21-61D9-11A62C1149D0}"/>
              </a:ext>
            </a:extLst>
          </p:cNvPr>
          <p:cNvCxnSpPr>
            <a:cxnSpLocks/>
          </p:cNvCxnSpPr>
          <p:nvPr userDrawn="1"/>
        </p:nvCxnSpPr>
        <p:spPr>
          <a:xfrm>
            <a:off x="0" y="395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66DF71-8DDC-0AE8-6067-6C8BDF66AEE6}"/>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53E1C8-4CA4-75B1-C371-4A379986E7A8}"/>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A3361-4A2D-2ED2-946A-46EA9B3FCC96}"/>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A1A3AD-F519-2787-F127-4698F8E5CA39}"/>
              </a:ext>
            </a:extLst>
          </p:cNvPr>
          <p:cNvCxnSpPr>
            <a:cxnSpLocks/>
          </p:cNvCxnSpPr>
          <p:nvPr userDrawn="1"/>
        </p:nvCxnSpPr>
        <p:spPr>
          <a:xfrm>
            <a:off x="0" y="5516519"/>
            <a:ext cx="9144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5322AF-E7A0-773B-0886-72337FA4AC8E}"/>
              </a:ext>
            </a:extLst>
          </p:cNvPr>
          <p:cNvCxnSpPr>
            <a:cxnSpLocks/>
            <a:stCxn id="19" idx="3"/>
          </p:cNvCxnSpPr>
          <p:nvPr userDrawn="1"/>
        </p:nvCxnSpPr>
        <p:spPr>
          <a:xfrm>
            <a:off x="3831336" y="5495544"/>
            <a:ext cx="8360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44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ple content">
    <p:bg>
      <p:bgPr>
        <a:solidFill>
          <a:schemeClr val="accent1"/>
        </a:solidFill>
        <a:effectLst/>
      </p:bgPr>
    </p:bg>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5CCC7076-FFA4-750E-431A-0BE2B1B6F2EB}"/>
              </a:ext>
            </a:extLst>
          </p:cNvPr>
          <p:cNvSpPr>
            <a:spLocks noGrp="1"/>
          </p:cNvSpPr>
          <p:nvPr>
            <p:ph type="pic" sz="quarter" idx="20"/>
          </p:nvPr>
        </p:nvSpPr>
        <p:spPr>
          <a:xfrm>
            <a:off x="547796" y="1652080"/>
            <a:ext cx="4406901" cy="3124681"/>
          </a:xfrm>
          <a:ln w="15875">
            <a:solidFill>
              <a:schemeClr val="tx1"/>
            </a:solidFill>
          </a:ln>
        </p:spPr>
        <p:txBody>
          <a:bodyPr anchor="ctr"/>
          <a:lstStyle>
            <a:lvl1pPr marL="0" indent="0" algn="ctr">
              <a:buNone/>
              <a:defRPr sz="1800"/>
            </a:lvl1pPr>
          </a:lstStyle>
          <a:p>
            <a:r>
              <a:rPr lang="en-US" dirty="0"/>
              <a:t>Click icon to add picture</a:t>
            </a:r>
          </a:p>
        </p:txBody>
      </p:sp>
      <p:cxnSp>
        <p:nvCxnSpPr>
          <p:cNvPr id="9" name="Straight Connector 8">
            <a:extLst>
              <a:ext uri="{FF2B5EF4-FFF2-40B4-BE49-F238E27FC236}">
                <a16:creationId xmlns:a16="http://schemas.microsoft.com/office/drawing/2014/main" id="{EBF410FA-6919-A95F-E465-F3650BC704A5}"/>
              </a:ext>
            </a:extLst>
          </p:cNvPr>
          <p:cNvCxnSpPr>
            <a:cxnSpLocks/>
          </p:cNvCxnSpPr>
          <p:nvPr userDrawn="1"/>
        </p:nvCxnSpPr>
        <p:spPr>
          <a:xfrm>
            <a:off x="0" y="1037308"/>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D016C-FD2C-0B4B-A727-8A7CAF4A9846}"/>
              </a:ext>
            </a:extLst>
          </p:cNvPr>
          <p:cNvCxnSpPr>
            <a:cxnSpLocks/>
          </p:cNvCxnSpPr>
          <p:nvPr userDrawn="1"/>
        </p:nvCxnSpPr>
        <p:spPr>
          <a:xfrm flipV="1">
            <a:off x="5476731" y="1037308"/>
            <a:ext cx="0" cy="5402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79FE8F-AD7E-5CA6-4AC2-165DA0C9BEF5}"/>
              </a:ext>
            </a:extLst>
          </p:cNvPr>
          <p:cNvCxnSpPr>
            <a:cxnSpLocks/>
          </p:cNvCxnSpPr>
          <p:nvPr userDrawn="1"/>
        </p:nvCxnSpPr>
        <p:spPr>
          <a:xfrm flipV="1">
            <a:off x="8792556" y="1027906"/>
            <a:ext cx="0" cy="54115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AA6A48-79F7-A000-AA19-3EB390EBAFAF}"/>
              </a:ext>
            </a:extLst>
          </p:cNvPr>
          <p:cNvCxnSpPr>
            <a:cxnSpLocks/>
          </p:cNvCxnSpPr>
          <p:nvPr userDrawn="1"/>
        </p:nvCxnSpPr>
        <p:spPr>
          <a:xfrm>
            <a:off x="5476731" y="3833413"/>
            <a:ext cx="671526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2FB9E0-941D-A849-6C69-C8A3BDD784D2}"/>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467868" y="54864"/>
            <a:ext cx="11256264" cy="969264"/>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9023483" y="1802860"/>
            <a:ext cx="2843784" cy="1827340"/>
          </a:xfrm>
        </p:spPr>
        <p:txBody>
          <a:bodyPr/>
          <a:lstStyle>
            <a:lvl1pPr marL="0" indent="0">
              <a:lnSpc>
                <a:spcPct val="100000"/>
              </a:lnSpc>
              <a:spcBef>
                <a:spcPts val="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dirty="0"/>
              <a:t>presentation title</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dirty="0"/>
          </a:p>
        </p:txBody>
      </p:sp>
      <p:sp>
        <p:nvSpPr>
          <p:cNvPr id="29" name="Content Placeholder 2">
            <a:extLst>
              <a:ext uri="{FF2B5EF4-FFF2-40B4-BE49-F238E27FC236}">
                <a16:creationId xmlns:a16="http://schemas.microsoft.com/office/drawing/2014/main" id="{F9E7CC0C-0A82-6C16-C499-CE38E6A5E1A6}"/>
              </a:ext>
            </a:extLst>
          </p:cNvPr>
          <p:cNvSpPr>
            <a:spLocks noGrp="1"/>
          </p:cNvSpPr>
          <p:nvPr>
            <p:ph idx="13"/>
          </p:nvPr>
        </p:nvSpPr>
        <p:spPr>
          <a:xfrm>
            <a:off x="5634474" y="1802860"/>
            <a:ext cx="2843784" cy="1827340"/>
          </a:xfrm>
        </p:spPr>
        <p:txBody>
          <a:bodyPr/>
          <a:lstStyle>
            <a:lvl1pPr marL="0" indent="0">
              <a:lnSpc>
                <a:spcPct val="100000"/>
              </a:lnSpc>
              <a:spcBef>
                <a:spcPts val="0"/>
              </a:spcBef>
              <a:buNone/>
              <a:defRPr sz="1800"/>
            </a:lvl1pPr>
          </a:lstStyle>
          <a:p>
            <a:pPr lvl="0"/>
            <a:r>
              <a:rPr lang="en-US"/>
              <a:t>Click to edit Master text styles</a:t>
            </a:r>
          </a:p>
        </p:txBody>
      </p:sp>
      <p:sp>
        <p:nvSpPr>
          <p:cNvPr id="31" name="Text Placeholder 30">
            <a:extLst>
              <a:ext uri="{FF2B5EF4-FFF2-40B4-BE49-F238E27FC236}">
                <a16:creationId xmlns:a16="http://schemas.microsoft.com/office/drawing/2014/main" id="{57CEC54D-1FD6-3F78-8B9D-D145F9B1C3F3}"/>
              </a:ext>
            </a:extLst>
          </p:cNvPr>
          <p:cNvSpPr>
            <a:spLocks noGrp="1"/>
          </p:cNvSpPr>
          <p:nvPr>
            <p:ph type="body" sz="quarter" idx="14"/>
          </p:nvPr>
        </p:nvSpPr>
        <p:spPr>
          <a:xfrm>
            <a:off x="5634474" y="1279472"/>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2" name="Text Placeholder 30">
            <a:extLst>
              <a:ext uri="{FF2B5EF4-FFF2-40B4-BE49-F238E27FC236}">
                <a16:creationId xmlns:a16="http://schemas.microsoft.com/office/drawing/2014/main" id="{A61EC6ED-86B0-89B9-F4F3-A17A7F150D11}"/>
              </a:ext>
            </a:extLst>
          </p:cNvPr>
          <p:cNvSpPr>
            <a:spLocks noGrp="1"/>
          </p:cNvSpPr>
          <p:nvPr>
            <p:ph type="body" sz="quarter" idx="15"/>
          </p:nvPr>
        </p:nvSpPr>
        <p:spPr>
          <a:xfrm>
            <a:off x="9023483" y="1278001"/>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3" name="Content Placeholder 2">
            <a:extLst>
              <a:ext uri="{FF2B5EF4-FFF2-40B4-BE49-F238E27FC236}">
                <a16:creationId xmlns:a16="http://schemas.microsoft.com/office/drawing/2014/main" id="{3D51AA82-3529-805D-5461-E1C5DC523EBF}"/>
              </a:ext>
            </a:extLst>
          </p:cNvPr>
          <p:cNvSpPr>
            <a:spLocks noGrp="1"/>
          </p:cNvSpPr>
          <p:nvPr>
            <p:ph idx="16"/>
          </p:nvPr>
        </p:nvSpPr>
        <p:spPr>
          <a:xfrm>
            <a:off x="9023483" y="4599432"/>
            <a:ext cx="2843784" cy="1645950"/>
          </a:xfrm>
        </p:spPr>
        <p:txBody>
          <a:bodyPr/>
          <a:lstStyle>
            <a:lvl1pPr marL="0" indent="0">
              <a:lnSpc>
                <a:spcPct val="100000"/>
              </a:lnSpc>
              <a:spcBef>
                <a:spcPts val="0"/>
              </a:spcBef>
              <a:buNone/>
              <a:defRPr sz="1800"/>
            </a:lvl1pPr>
          </a:lstStyle>
          <a:p>
            <a:pPr lvl="0"/>
            <a:r>
              <a:rPr lang="en-US"/>
              <a:t>Click to edit Master text styles</a:t>
            </a:r>
          </a:p>
        </p:txBody>
      </p:sp>
      <p:sp>
        <p:nvSpPr>
          <p:cNvPr id="34" name="Content Placeholder 2">
            <a:extLst>
              <a:ext uri="{FF2B5EF4-FFF2-40B4-BE49-F238E27FC236}">
                <a16:creationId xmlns:a16="http://schemas.microsoft.com/office/drawing/2014/main" id="{52A58E13-B509-86DD-D9FA-FE6B76B706CE}"/>
              </a:ext>
            </a:extLst>
          </p:cNvPr>
          <p:cNvSpPr>
            <a:spLocks noGrp="1"/>
          </p:cNvSpPr>
          <p:nvPr>
            <p:ph idx="17"/>
          </p:nvPr>
        </p:nvSpPr>
        <p:spPr>
          <a:xfrm>
            <a:off x="5634474" y="4599432"/>
            <a:ext cx="2843784" cy="1645950"/>
          </a:xfrm>
        </p:spPr>
        <p:txBody>
          <a:bodyPr/>
          <a:lstStyle>
            <a:lvl1pPr marL="0" indent="0">
              <a:lnSpc>
                <a:spcPct val="100000"/>
              </a:lnSpc>
              <a:spcBef>
                <a:spcPts val="0"/>
              </a:spcBef>
              <a:buNone/>
              <a:defRPr sz="1800"/>
            </a:lvl1pPr>
          </a:lstStyle>
          <a:p>
            <a:pPr lvl="0"/>
            <a:r>
              <a:rPr lang="en-US"/>
              <a:t>Click to edit Master text styles</a:t>
            </a:r>
          </a:p>
        </p:txBody>
      </p:sp>
      <p:sp>
        <p:nvSpPr>
          <p:cNvPr id="35" name="Text Placeholder 30">
            <a:extLst>
              <a:ext uri="{FF2B5EF4-FFF2-40B4-BE49-F238E27FC236}">
                <a16:creationId xmlns:a16="http://schemas.microsoft.com/office/drawing/2014/main" id="{D3275BA4-1A29-81A8-890F-A2019D6AD1A2}"/>
              </a:ext>
            </a:extLst>
          </p:cNvPr>
          <p:cNvSpPr>
            <a:spLocks noGrp="1"/>
          </p:cNvSpPr>
          <p:nvPr>
            <p:ph type="body" sz="quarter" idx="18"/>
          </p:nvPr>
        </p:nvSpPr>
        <p:spPr>
          <a:xfrm>
            <a:off x="5634474" y="4078224"/>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6" name="Text Placeholder 30">
            <a:extLst>
              <a:ext uri="{FF2B5EF4-FFF2-40B4-BE49-F238E27FC236}">
                <a16:creationId xmlns:a16="http://schemas.microsoft.com/office/drawing/2014/main" id="{97742C31-A952-F092-74D6-5D432DBE4955}"/>
              </a:ext>
            </a:extLst>
          </p:cNvPr>
          <p:cNvSpPr>
            <a:spLocks noGrp="1"/>
          </p:cNvSpPr>
          <p:nvPr>
            <p:ph type="body" sz="quarter" idx="19"/>
          </p:nvPr>
        </p:nvSpPr>
        <p:spPr>
          <a:xfrm>
            <a:off x="9023483" y="4078224"/>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41" name="Content Placeholder 2">
            <a:extLst>
              <a:ext uri="{FF2B5EF4-FFF2-40B4-BE49-F238E27FC236}">
                <a16:creationId xmlns:a16="http://schemas.microsoft.com/office/drawing/2014/main" id="{1AF03A42-3FAC-6EF4-3C19-01EADE20F3D9}"/>
              </a:ext>
            </a:extLst>
          </p:cNvPr>
          <p:cNvSpPr>
            <a:spLocks noGrp="1"/>
          </p:cNvSpPr>
          <p:nvPr>
            <p:ph idx="21"/>
          </p:nvPr>
        </p:nvSpPr>
        <p:spPr>
          <a:xfrm>
            <a:off x="1207008" y="5788152"/>
            <a:ext cx="3858768" cy="532461"/>
          </a:xfrm>
        </p:spPr>
        <p:txBody>
          <a:bodyPr/>
          <a:lstStyle>
            <a:lvl1pPr marL="0" indent="0">
              <a:lnSpc>
                <a:spcPct val="100000"/>
              </a:lnSpc>
              <a:spcBef>
                <a:spcPts val="0"/>
              </a:spcBef>
              <a:buNone/>
              <a:defRPr sz="1800"/>
            </a:lvl1pPr>
          </a:lstStyle>
          <a:p>
            <a:pPr lvl="0"/>
            <a:r>
              <a:rPr lang="en-US"/>
              <a:t>Click to edit Master text styles</a:t>
            </a:r>
          </a:p>
        </p:txBody>
      </p:sp>
      <p:sp>
        <p:nvSpPr>
          <p:cNvPr id="42" name="Text Placeholder 30">
            <a:extLst>
              <a:ext uri="{FF2B5EF4-FFF2-40B4-BE49-F238E27FC236}">
                <a16:creationId xmlns:a16="http://schemas.microsoft.com/office/drawing/2014/main" id="{D4A2DF13-0ACD-F5E4-200D-EF0469F75D0D}"/>
              </a:ext>
            </a:extLst>
          </p:cNvPr>
          <p:cNvSpPr>
            <a:spLocks noGrp="1"/>
          </p:cNvSpPr>
          <p:nvPr>
            <p:ph type="body" sz="quarter" idx="22"/>
          </p:nvPr>
        </p:nvSpPr>
        <p:spPr>
          <a:xfrm>
            <a:off x="1207008" y="5266944"/>
            <a:ext cx="3858768"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44" name="Text Placeholder 43">
            <a:extLst>
              <a:ext uri="{FF2B5EF4-FFF2-40B4-BE49-F238E27FC236}">
                <a16:creationId xmlns:a16="http://schemas.microsoft.com/office/drawing/2014/main" id="{7B805FCC-6D7A-F1CC-3B04-A84A068DBB1F}"/>
              </a:ext>
            </a:extLst>
          </p:cNvPr>
          <p:cNvSpPr>
            <a:spLocks noGrp="1"/>
          </p:cNvSpPr>
          <p:nvPr>
            <p:ph type="body" sz="quarter" idx="23" hasCustomPrompt="1"/>
          </p:nvPr>
        </p:nvSpPr>
        <p:spPr>
          <a:xfrm>
            <a:off x="11695176"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5" name="Text Placeholder 43">
            <a:extLst>
              <a:ext uri="{FF2B5EF4-FFF2-40B4-BE49-F238E27FC236}">
                <a16:creationId xmlns:a16="http://schemas.microsoft.com/office/drawing/2014/main" id="{FEE3F2FF-41FC-A05B-F6EB-A97A7D1B0644}"/>
              </a:ext>
            </a:extLst>
          </p:cNvPr>
          <p:cNvSpPr>
            <a:spLocks noGrp="1"/>
          </p:cNvSpPr>
          <p:nvPr>
            <p:ph type="body" sz="quarter" idx="24" hasCustomPrompt="1"/>
          </p:nvPr>
        </p:nvSpPr>
        <p:spPr>
          <a:xfrm>
            <a:off x="11695176"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6" name="Text Placeholder 43">
            <a:extLst>
              <a:ext uri="{FF2B5EF4-FFF2-40B4-BE49-F238E27FC236}">
                <a16:creationId xmlns:a16="http://schemas.microsoft.com/office/drawing/2014/main" id="{271E6249-39AB-A674-474B-129F0FC28F0A}"/>
              </a:ext>
            </a:extLst>
          </p:cNvPr>
          <p:cNvSpPr>
            <a:spLocks noGrp="1"/>
          </p:cNvSpPr>
          <p:nvPr>
            <p:ph type="body" sz="quarter" idx="25" hasCustomPrompt="1"/>
          </p:nvPr>
        </p:nvSpPr>
        <p:spPr>
          <a:xfrm>
            <a:off x="8293608"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7" name="Text Placeholder 43">
            <a:extLst>
              <a:ext uri="{FF2B5EF4-FFF2-40B4-BE49-F238E27FC236}">
                <a16:creationId xmlns:a16="http://schemas.microsoft.com/office/drawing/2014/main" id="{1743218C-8B3C-DC33-5CD2-D82FA77A522E}"/>
              </a:ext>
            </a:extLst>
          </p:cNvPr>
          <p:cNvSpPr>
            <a:spLocks noGrp="1"/>
          </p:cNvSpPr>
          <p:nvPr>
            <p:ph type="body" sz="quarter" idx="26" hasCustomPrompt="1"/>
          </p:nvPr>
        </p:nvSpPr>
        <p:spPr>
          <a:xfrm>
            <a:off x="8293608"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
        <p:nvSpPr>
          <p:cNvPr id="48" name="Text Placeholder 43">
            <a:extLst>
              <a:ext uri="{FF2B5EF4-FFF2-40B4-BE49-F238E27FC236}">
                <a16:creationId xmlns:a16="http://schemas.microsoft.com/office/drawing/2014/main" id="{6018CAD3-E7B7-16B7-5631-0C3F7C38C530}"/>
              </a:ext>
            </a:extLst>
          </p:cNvPr>
          <p:cNvSpPr>
            <a:spLocks noGrp="1"/>
          </p:cNvSpPr>
          <p:nvPr>
            <p:ph type="body" sz="quarter" idx="27" hasCustomPrompt="1"/>
          </p:nvPr>
        </p:nvSpPr>
        <p:spPr>
          <a:xfrm>
            <a:off x="548640" y="5330952"/>
            <a:ext cx="512064" cy="512064"/>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dirty="0"/>
              <a:t>X</a:t>
            </a:r>
          </a:p>
        </p:txBody>
      </p:sp>
    </p:spTree>
    <p:extLst>
      <p:ext uri="{BB962C8B-B14F-4D97-AF65-F5344CB8AC3E}">
        <p14:creationId xmlns:p14="http://schemas.microsoft.com/office/powerpoint/2010/main" val="65405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5AA5F-2C28-9886-0D00-5D18198ECEB4}"/>
              </a:ext>
            </a:extLst>
          </p:cNvPr>
          <p:cNvSpPr>
            <a:spLocks noGrp="1"/>
          </p:cNvSpPr>
          <p:nvPr>
            <p:ph type="dt" sz="half" idx="2"/>
          </p:nvPr>
        </p:nvSpPr>
        <p:spPr>
          <a:xfrm>
            <a:off x="10622471" y="6517634"/>
            <a:ext cx="950260" cy="274320"/>
          </a:xfrm>
          <a:prstGeom prst="rect">
            <a:avLst/>
          </a:prstGeom>
        </p:spPr>
        <p:txBody>
          <a:bodyPr vert="horz" lIns="91440" tIns="45720" rIns="91440" bIns="45720" rtlCol="0" anchor="ctr">
            <a:noAutofit/>
          </a:bodyPr>
          <a:lstStyle>
            <a:lvl1pPr algn="l">
              <a:defRPr sz="1200" spc="300" baseline="0">
                <a:solidFill>
                  <a:schemeClr val="tx1"/>
                </a:solidFill>
                <a:latin typeface="Gill Sans Nova Light" panose="020B0302020104020203" pitchFamily="34" charset="0"/>
              </a:defRPr>
            </a:lvl1pPr>
          </a:lstStyle>
          <a:p>
            <a:r>
              <a:rPr lang="en-US" dirty="0"/>
              <a:t>20XX</a:t>
            </a:r>
          </a:p>
        </p:txBody>
      </p:sp>
      <p:sp>
        <p:nvSpPr>
          <p:cNvPr id="2" name="Title Placeholder 1">
            <a:extLst>
              <a:ext uri="{FF2B5EF4-FFF2-40B4-BE49-F238E27FC236}">
                <a16:creationId xmlns:a16="http://schemas.microsoft.com/office/drawing/2014/main" id="{03922ECB-9F56-BDF6-8792-01F55B2EA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B62B5B1-8D0B-68C6-B628-3FF8E5DCD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BEF9CC0-D93B-C416-BCCE-87441F99C058}"/>
              </a:ext>
            </a:extLst>
          </p:cNvPr>
          <p:cNvSpPr>
            <a:spLocks noGrp="1"/>
          </p:cNvSpPr>
          <p:nvPr>
            <p:ph type="sldNum" sz="quarter" idx="4"/>
          </p:nvPr>
        </p:nvSpPr>
        <p:spPr>
          <a:xfrm>
            <a:off x="616640" y="6517634"/>
            <a:ext cx="950258" cy="274320"/>
          </a:xfrm>
          <a:prstGeom prst="rect">
            <a:avLst/>
          </a:prstGeom>
        </p:spPr>
        <p:txBody>
          <a:bodyPr vert="horz" lIns="91440" tIns="45720" rIns="91440" bIns="45720" rtlCol="0" anchor="ctr">
            <a:noAutofit/>
          </a:bodyPr>
          <a:lstStyle>
            <a:lvl1pPr algn="l">
              <a:defRPr sz="1200" spc="300" baseline="0">
                <a:solidFill>
                  <a:schemeClr val="tx1"/>
                </a:solidFill>
                <a:latin typeface="Gill Sans Nova Light" panose="020B0302020104020203" pitchFamily="34" charset="0"/>
              </a:defRPr>
            </a:lvl1pPr>
          </a:lstStyle>
          <a:p>
            <a:fld id="{84D792B7-0397-C047-AE12-1A03F7E3DC83}" type="slidenum">
              <a:rPr lang="en-US" smtClean="0"/>
              <a:pPr/>
              <a:t>‹#›</a:t>
            </a:fld>
            <a:endParaRPr lang="en-US" dirty="0"/>
          </a:p>
        </p:txBody>
      </p:sp>
      <p:sp>
        <p:nvSpPr>
          <p:cNvPr id="13" name="Footer Placeholder 4">
            <a:extLst>
              <a:ext uri="{FF2B5EF4-FFF2-40B4-BE49-F238E27FC236}">
                <a16:creationId xmlns:a16="http://schemas.microsoft.com/office/drawing/2014/main" id="{54253F60-8B31-6272-41B3-5C95D6A908C3}"/>
              </a:ext>
            </a:extLst>
          </p:cNvPr>
          <p:cNvSpPr>
            <a:spLocks noGrp="1"/>
          </p:cNvSpPr>
          <p:nvPr>
            <p:ph type="ftr" sz="quarter" idx="3"/>
          </p:nvPr>
        </p:nvSpPr>
        <p:spPr>
          <a:xfrm>
            <a:off x="4808250" y="6517634"/>
            <a:ext cx="2572870" cy="274320"/>
          </a:xfrm>
          <a:prstGeom prst="rect">
            <a:avLst/>
          </a:prstGeom>
        </p:spPr>
        <p:txBody>
          <a:bodyPr vert="horz" lIns="91440" tIns="45720" rIns="91440" bIns="45720" rtlCol="0" anchor="ctr">
            <a:noAutofit/>
          </a:bodyPr>
          <a:lstStyle>
            <a:lvl1pPr algn="ctr">
              <a:defRPr sz="1200" spc="300" baseline="0">
                <a:solidFill>
                  <a:schemeClr val="tx1"/>
                </a:solidFill>
                <a:latin typeface="Gill Sans Nova Light" panose="020B0302020104020203" pitchFamily="34" charset="0"/>
              </a:defRPr>
            </a:lvl1pPr>
          </a:lstStyle>
          <a:p>
            <a:r>
              <a:rPr lang="en-US" dirty="0"/>
              <a:t>presentation title</a:t>
            </a:r>
          </a:p>
        </p:txBody>
      </p:sp>
    </p:spTree>
    <p:extLst>
      <p:ext uri="{BB962C8B-B14F-4D97-AF65-F5344CB8AC3E}">
        <p14:creationId xmlns:p14="http://schemas.microsoft.com/office/powerpoint/2010/main" val="105320208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0" r:id="rId4"/>
    <p:sldLayoutId id="2147483670" r:id="rId5"/>
    <p:sldLayoutId id="2147483668" r:id="rId6"/>
    <p:sldLayoutId id="2147483669" r:id="rId7"/>
    <p:sldLayoutId id="2147483667" r:id="rId8"/>
    <p:sldLayoutId id="2147483666" r:id="rId9"/>
    <p:sldLayoutId id="2147483665" r:id="rId10"/>
    <p:sldLayoutId id="2147483653" r:id="rId11"/>
    <p:sldLayoutId id="2147483664" r:id="rId12"/>
    <p:sldLayoutId id="2147483671" r:id="rId13"/>
    <p:sldLayoutId id="2147483663" r:id="rId14"/>
    <p:sldLayoutId id="2147483662" r:id="rId15"/>
    <p:sldLayoutId id="2147483654" r:id="rId16"/>
    <p:sldLayoutId id="2147483655" r:id="rId17"/>
    <p:sldLayoutId id="2147483673" r:id="rId18"/>
    <p:sldLayoutId id="2147483674" r:id="rId19"/>
    <p:sldLayoutId id="2147483675" r:id="rId20"/>
    <p:sldLayoutId id="2147483676" r:id="rId21"/>
    <p:sldLayoutId id="2147483679" r:id="rId22"/>
    <p:sldLayoutId id="2147483680" r:id="rId23"/>
    <p:sldLayoutId id="2147483681" r:id="rId24"/>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850392" indent="-283464"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1417320" indent="-283464"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ustomXml" Target="../ink/ink1.xm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3.jpe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notesSlide" Target="../notesSlides/notesSlide12.xml"/><Relationship Id="rId4"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5.jp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notesSlide" Target="../notesSlides/notesSlide3.xml"/><Relationship Id="rId4"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notesSlide" Target="../notesSlides/notesSlide6.xml"/><Relationship Id="rId4"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4.xml"/><Relationship Id="rId7" Type="http://schemas.openxmlformats.org/officeDocument/2006/relationships/image" Target="../media/image9.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4419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1341B-74CE-99E1-8A79-DB717AB6EAEF}"/>
              </a:ext>
            </a:extLst>
          </p:cNvPr>
          <p:cNvSpPr>
            <a:spLocks noGrp="1"/>
          </p:cNvSpPr>
          <p:nvPr>
            <p:ph type="ctrTitle"/>
          </p:nvPr>
        </p:nvSpPr>
        <p:spPr>
          <a:xfrm>
            <a:off x="1143000" y="3236976"/>
            <a:ext cx="7107540" cy="2386584"/>
          </a:xfrm>
        </p:spPr>
        <p:txBody>
          <a:bodyPr/>
          <a:lstStyle/>
          <a:p>
            <a:r>
              <a:rPr lang="en-US" dirty="0">
                <a:solidFill>
                  <a:schemeClr val="bg1"/>
                </a:solidFill>
              </a:rPr>
              <a:t>The Legislative equity office</a:t>
            </a:r>
          </a:p>
        </p:txBody>
      </p:sp>
      <p:sp>
        <p:nvSpPr>
          <p:cNvPr id="4" name="Subtitle 3">
            <a:extLst>
              <a:ext uri="{FF2B5EF4-FFF2-40B4-BE49-F238E27FC236}">
                <a16:creationId xmlns:a16="http://schemas.microsoft.com/office/drawing/2014/main" id="{D1867331-230D-9C0A-257F-D767A3E56A5E}"/>
              </a:ext>
            </a:extLst>
          </p:cNvPr>
          <p:cNvSpPr>
            <a:spLocks noGrp="1"/>
          </p:cNvSpPr>
          <p:nvPr>
            <p:ph type="subTitle" idx="1"/>
          </p:nvPr>
        </p:nvSpPr>
        <p:spPr/>
        <p:txBody>
          <a:bodyPr/>
          <a:lstStyle/>
          <a:p>
            <a:r>
              <a:rPr lang="en-US" dirty="0"/>
              <a:t>Bor Yang, Legislative Equity Officer </a:t>
            </a:r>
          </a:p>
          <a:p>
            <a:endParaRPr lang="en-US" dirty="0"/>
          </a:p>
        </p:txBody>
      </p:sp>
      <p:pic>
        <p:nvPicPr>
          <p:cNvPr id="1030" name="Picture 6" descr="Bor Yang Legislative Equity Officer">
            <a:extLst>
              <a:ext uri="{FF2B5EF4-FFF2-40B4-BE49-F238E27FC236}">
                <a16:creationId xmlns:a16="http://schemas.microsoft.com/office/drawing/2014/main" id="{E243E649-FCB1-E399-FC55-53AADCE83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980" y="3509423"/>
            <a:ext cx="1751874" cy="22878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icture">
            <a:extLst>
              <a:ext uri="{FF2B5EF4-FFF2-40B4-BE49-F238E27FC236}">
                <a16:creationId xmlns:a16="http://schemas.microsoft.com/office/drawing/2014/main" id="{1CFB41F9-E3E3-A485-475E-1052CCDFDB0D}"/>
              </a:ext>
            </a:extLst>
          </p:cNvPr>
          <p:cNvPicPr>
            <a:picLocks noGrp="1" noChangeAspect="1" noChangeArrowheads="1"/>
          </p:cNvPicPr>
          <p:nvPr>
            <p:ph type="pic" sz="quarter" idx="10"/>
          </p:nvPr>
        </p:nvPicPr>
        <p:blipFill>
          <a:blip r:embed="rId6">
            <a:extLst>
              <a:ext uri="{28A0092B-C50C-407E-A947-70E740481C1C}">
                <a14:useLocalDpi xmlns:a14="http://schemas.microsoft.com/office/drawing/2010/main" val="0"/>
              </a:ext>
            </a:extLst>
          </a:blip>
          <a:srcRect t="9863" b="986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22C024D7-F351-FFEA-112C-105275D2B3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9628283"/>
      </p:ext>
    </p:extLst>
  </p:cSld>
  <p:clrMapOvr>
    <a:masterClrMapping/>
  </p:clrMapOvr>
  <mc:AlternateContent xmlns:mc="http://schemas.openxmlformats.org/markup-compatibility/2006" xmlns:p14="http://schemas.microsoft.com/office/powerpoint/2010/main">
    <mc:Choice Requires="p14">
      <p:transition spd="slow" p14:dur="2000" advTm="23669"/>
    </mc:Choice>
    <mc:Fallback xmlns="">
      <p:transition spd="slow" advTm="2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84419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111E-4396-03A3-CA3F-895014702894}"/>
              </a:ext>
            </a:extLst>
          </p:cNvPr>
          <p:cNvSpPr>
            <a:spLocks noGrp="1"/>
          </p:cNvSpPr>
          <p:nvPr>
            <p:ph type="title"/>
          </p:nvPr>
        </p:nvSpPr>
        <p:spPr/>
        <p:txBody>
          <a:bodyPr/>
          <a:lstStyle/>
          <a:p>
            <a:r>
              <a:rPr lang="en-US" dirty="0"/>
              <a:t>retaliation</a:t>
            </a:r>
          </a:p>
        </p:txBody>
      </p:sp>
      <p:sp>
        <p:nvSpPr>
          <p:cNvPr id="3" name="Slide Number Placeholder 2">
            <a:extLst>
              <a:ext uri="{FF2B5EF4-FFF2-40B4-BE49-F238E27FC236}">
                <a16:creationId xmlns:a16="http://schemas.microsoft.com/office/drawing/2014/main" id="{E582B17C-7B56-9FE2-3606-C9CBE337925C}"/>
              </a:ext>
            </a:extLst>
          </p:cNvPr>
          <p:cNvSpPr>
            <a:spLocks noGrp="1"/>
          </p:cNvSpPr>
          <p:nvPr>
            <p:ph type="sldNum" sz="quarter" idx="12"/>
          </p:nvPr>
        </p:nvSpPr>
        <p:spPr/>
        <p:txBody>
          <a:bodyPr/>
          <a:lstStyle/>
          <a:p>
            <a:fld id="{84D792B7-0397-C047-AE12-1A03F7E3DC83}" type="slidenum">
              <a:rPr lang="en-US" smtClean="0"/>
              <a:t>10</a:t>
            </a:fld>
            <a:endParaRPr lang="en-US" dirty="0"/>
          </a:p>
        </p:txBody>
      </p:sp>
      <p:sp>
        <p:nvSpPr>
          <p:cNvPr id="4" name="TextBox 3">
            <a:extLst>
              <a:ext uri="{FF2B5EF4-FFF2-40B4-BE49-F238E27FC236}">
                <a16:creationId xmlns:a16="http://schemas.microsoft.com/office/drawing/2014/main" id="{BEE43EE0-1893-63F4-6C08-DE119C609FEF}"/>
              </a:ext>
            </a:extLst>
          </p:cNvPr>
          <p:cNvSpPr txBox="1"/>
          <p:nvPr/>
        </p:nvSpPr>
        <p:spPr>
          <a:xfrm>
            <a:off x="999241" y="1640264"/>
            <a:ext cx="10265790" cy="3970318"/>
          </a:xfrm>
          <a:prstGeom prst="rect">
            <a:avLst/>
          </a:prstGeom>
          <a:noFill/>
        </p:spPr>
        <p:txBody>
          <a:bodyPr wrap="square" rtlCol="0">
            <a:spAutoFit/>
          </a:bodyPr>
          <a:lstStyle/>
          <a:p>
            <a:endParaRPr lang="en-US" dirty="0"/>
          </a:p>
          <a:p>
            <a:r>
              <a:rPr lang="en-US" sz="3600" dirty="0"/>
              <a:t>The laws and rule protect you from retaliation.</a:t>
            </a:r>
          </a:p>
          <a:p>
            <a:endParaRPr lang="en-US" sz="3600" dirty="0"/>
          </a:p>
          <a:p>
            <a:r>
              <a:rPr lang="en-US" sz="3600" dirty="0"/>
              <a:t>This means that you cannot be punished or treated unfairly because you reported discrimination or harassment or participated in an investigation.</a:t>
            </a:r>
          </a:p>
          <a:p>
            <a:r>
              <a:rPr lang="en-US" dirty="0"/>
              <a:t>.</a:t>
            </a:r>
          </a:p>
        </p:txBody>
      </p:sp>
      <p:pic>
        <p:nvPicPr>
          <p:cNvPr id="17" name="Audio 16">
            <a:hlinkClick r:id="" action="ppaction://media"/>
            <a:extLst>
              <a:ext uri="{FF2B5EF4-FFF2-40B4-BE49-F238E27FC236}">
                <a16:creationId xmlns:a16="http://schemas.microsoft.com/office/drawing/2014/main" id="{DB6BC055-E794-9159-3423-C32E2FDD62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0830631"/>
      </p:ext>
    </p:extLst>
  </p:cSld>
  <p:clrMapOvr>
    <a:masterClrMapping/>
  </p:clrMapOvr>
  <mc:AlternateContent xmlns:mc="http://schemas.openxmlformats.org/markup-compatibility/2006" xmlns:p14="http://schemas.microsoft.com/office/powerpoint/2010/main">
    <mc:Choice Requires="p14">
      <p:transition spd="slow" p14:dur="2000" advTm="15052"/>
    </mc:Choice>
    <mc:Fallback xmlns="">
      <p:transition spd="slow" advTm="1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B87C0-1FA0-EABB-EF67-261E89409AB6}"/>
              </a:ext>
            </a:extLst>
          </p:cNvPr>
          <p:cNvSpPr>
            <a:spLocks noGrp="1"/>
          </p:cNvSpPr>
          <p:nvPr>
            <p:ph type="title"/>
          </p:nvPr>
        </p:nvSpPr>
        <p:spPr/>
        <p:txBody>
          <a:bodyPr/>
          <a:lstStyle/>
          <a:p>
            <a:r>
              <a:rPr lang="en-US" dirty="0"/>
              <a:t>confidentiality</a:t>
            </a:r>
          </a:p>
        </p:txBody>
      </p:sp>
      <p:sp>
        <p:nvSpPr>
          <p:cNvPr id="4" name="Text Placeholder 3">
            <a:extLst>
              <a:ext uri="{FF2B5EF4-FFF2-40B4-BE49-F238E27FC236}">
                <a16:creationId xmlns:a16="http://schemas.microsoft.com/office/drawing/2014/main" id="{39AF711E-23B5-8216-7359-9690CF61DB82}"/>
              </a:ext>
            </a:extLst>
          </p:cNvPr>
          <p:cNvSpPr>
            <a:spLocks noGrp="1"/>
          </p:cNvSpPr>
          <p:nvPr>
            <p:ph type="body" idx="1"/>
          </p:nvPr>
        </p:nvSpPr>
        <p:spPr>
          <a:xfrm>
            <a:off x="6665975" y="5102351"/>
            <a:ext cx="3030917" cy="384039"/>
          </a:xfrm>
        </p:spPr>
        <p:txBody>
          <a:bodyPr/>
          <a:lstStyle/>
          <a:p>
            <a:r>
              <a:rPr lang="en-US" dirty="0"/>
              <a:t>Anonymous &amp; Confidential</a:t>
            </a:r>
          </a:p>
        </p:txBody>
      </p:sp>
      <p:cxnSp>
        <p:nvCxnSpPr>
          <p:cNvPr id="8" name="Straight Connector 7">
            <a:extLst>
              <a:ext uri="{FF2B5EF4-FFF2-40B4-BE49-F238E27FC236}">
                <a16:creationId xmlns:a16="http://schemas.microsoft.com/office/drawing/2014/main" id="{F6371A21-ED92-D1B5-A557-2DD777A22027}"/>
              </a:ext>
              <a:ext uri="{C183D7F6-B498-43B3-948B-1728B52AA6E4}">
                <adec:decorative xmlns:adec="http://schemas.microsoft.com/office/drawing/2017/decorative" val="1"/>
              </a:ext>
            </a:extLst>
          </p:cNvPr>
          <p:cNvCxnSpPr>
            <a:cxnSpLocks/>
          </p:cNvCxnSpPr>
          <p:nvPr/>
        </p:nvCxnSpPr>
        <p:spPr>
          <a:xfrm>
            <a:off x="-12700" y="5282777"/>
            <a:ext cx="653547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EEBC66-8A88-7748-D315-C8A4BDE779A2}"/>
              </a:ext>
              <a:ext uri="{C183D7F6-B498-43B3-948B-1728B52AA6E4}">
                <adec:decorative xmlns:adec="http://schemas.microsoft.com/office/drawing/2017/decorative" val="1"/>
              </a:ext>
            </a:extLst>
          </p:cNvPr>
          <p:cNvCxnSpPr>
            <a:cxnSpLocks/>
          </p:cNvCxnSpPr>
          <p:nvPr/>
        </p:nvCxnSpPr>
        <p:spPr>
          <a:xfrm>
            <a:off x="9696893" y="5282777"/>
            <a:ext cx="249510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Placeholder 11">
            <a:extLst>
              <a:ext uri="{FF2B5EF4-FFF2-40B4-BE49-F238E27FC236}">
                <a16:creationId xmlns:a16="http://schemas.microsoft.com/office/drawing/2014/main" id="{88A06C3F-AD69-555C-A606-DB2AFE80DBF3}"/>
              </a:ext>
            </a:extLst>
          </p:cNvPr>
          <p:cNvPicPr>
            <a:picLocks noGrp="1" noChangeAspect="1"/>
          </p:cNvPicPr>
          <p:nvPr>
            <p:ph type="pic" sz="quarter" idx="10"/>
          </p:nvPr>
        </p:nvPicPr>
        <p:blipFill>
          <a:blip r:embed="rId5"/>
          <a:srcRect t="2006" b="2006"/>
          <a:stretch/>
        </p:blipFill>
        <p:spPr/>
      </p:pic>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6047B911-A882-D558-CD20-3895515040A6}"/>
                  </a:ext>
                </a:extLst>
              </p14:cNvPr>
              <p14:cNvContentPartPr/>
              <p14:nvPr/>
            </p14:nvContentPartPr>
            <p14:xfrm>
              <a:off x="317540" y="6018740"/>
              <a:ext cx="2642040" cy="76320"/>
            </p14:xfrm>
          </p:contentPart>
        </mc:Choice>
        <mc:Fallback xmlns="">
          <p:pic>
            <p:nvPicPr>
              <p:cNvPr id="20" name="Ink 19">
                <a:extLst>
                  <a:ext uri="{FF2B5EF4-FFF2-40B4-BE49-F238E27FC236}">
                    <a16:creationId xmlns:a16="http://schemas.microsoft.com/office/drawing/2014/main" id="{6047B911-A882-D558-CD20-3895515040A6}"/>
                  </a:ext>
                </a:extLst>
              </p:cNvPr>
              <p:cNvPicPr/>
              <p:nvPr/>
            </p:nvPicPr>
            <p:blipFill>
              <a:blip r:embed="rId7"/>
              <a:stretch>
                <a:fillRect/>
              </a:stretch>
            </p:blipFill>
            <p:spPr>
              <a:xfrm>
                <a:off x="263540" y="5911100"/>
                <a:ext cx="2749680" cy="291960"/>
              </a:xfrm>
              <a:prstGeom prst="rect">
                <a:avLst/>
              </a:prstGeom>
            </p:spPr>
          </p:pic>
        </mc:Fallback>
      </mc:AlternateContent>
      <p:pic>
        <p:nvPicPr>
          <p:cNvPr id="6" name="Audio 5">
            <a:hlinkClick r:id="" action="ppaction://media"/>
            <a:extLst>
              <a:ext uri="{FF2B5EF4-FFF2-40B4-BE49-F238E27FC236}">
                <a16:creationId xmlns:a16="http://schemas.microsoft.com/office/drawing/2014/main" id="{0127FAB5-EF8F-0BDA-2745-E33D50B7435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9336530"/>
      </p:ext>
    </p:extLst>
  </p:cSld>
  <p:clrMapOvr>
    <a:masterClrMapping/>
  </p:clrMapOvr>
  <mc:AlternateContent xmlns:mc="http://schemas.openxmlformats.org/markup-compatibility/2006" xmlns:p14="http://schemas.microsoft.com/office/powerpoint/2010/main">
    <mc:Choice Requires="p14">
      <p:transition spd="slow" p14:dur="2000" advTm="41220"/>
    </mc:Choice>
    <mc:Fallback xmlns="">
      <p:transition spd="slow" advTm="4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4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5446143" y="633510"/>
            <a:ext cx="4951823" cy="1500079"/>
          </a:xfrm>
        </p:spPr>
        <p:txBody>
          <a:bodyPr anchor="ctr">
            <a:normAutofit/>
          </a:bodyPr>
          <a:lstStyle/>
          <a:p>
            <a:r>
              <a:rPr lang="en-US" dirty="0"/>
              <a:t>Why Report?</a:t>
            </a:r>
          </a:p>
        </p:txBody>
      </p:sp>
      <p:pic>
        <p:nvPicPr>
          <p:cNvPr id="2050" name="Picture 2" descr="Picture">
            <a:extLst>
              <a:ext uri="{FF2B5EF4-FFF2-40B4-BE49-F238E27FC236}">
                <a16:creationId xmlns:a16="http://schemas.microsoft.com/office/drawing/2014/main" id="{946CFAD2-1647-82C5-3611-5858045ED925}"/>
              </a:ext>
            </a:extLst>
          </p:cNvPr>
          <p:cNvPicPr>
            <a:picLocks noGrp="1" noChangeAspect="1" noChangeArrowheads="1"/>
          </p:cNvPicPr>
          <p:nvPr>
            <p:ph type="pic" sz="quarter" idx="13"/>
          </p:nvPr>
        </p:nvPicPr>
        <p:blipFill>
          <a:blip r:embed="rId6">
            <a:extLst>
              <a:ext uri="{28A0092B-C50C-407E-A947-70E740481C1C}">
                <a14:useLocalDpi xmlns:a14="http://schemas.microsoft.com/office/drawing/2010/main" val="0"/>
              </a:ext>
            </a:extLst>
          </a:blip>
          <a:srcRect t="12624" r="-1" b="12623"/>
          <a:stretch/>
        </p:blipFill>
        <p:spPr bwMode="auto">
          <a:xfrm>
            <a:off x="539750" y="400050"/>
            <a:ext cx="3606800" cy="2860675"/>
          </a:xfrm>
          <a:prstGeom prst="rect">
            <a:avLst/>
          </a:prstGeom>
          <a:solidFill>
            <a:srgbClr val="FFFFFF"/>
          </a:solidFill>
        </p:spPr>
      </p:pic>
      <p:pic>
        <p:nvPicPr>
          <p:cNvPr id="6148" name="Picture 4" descr="A large white building with a garden in front of it&#10;&#10;Description automatically generated with low confidence">
            <a:extLst>
              <a:ext uri="{FF2B5EF4-FFF2-40B4-BE49-F238E27FC236}">
                <a16:creationId xmlns:a16="http://schemas.microsoft.com/office/drawing/2014/main" id="{0B7F4A1D-B648-BE55-EF7A-B71C19C04AA0}"/>
              </a:ext>
            </a:extLst>
          </p:cNvPr>
          <p:cNvPicPr>
            <a:picLocks noGrp="1" noChangeAspect="1" noChangeArrowheads="1"/>
          </p:cNvPicPr>
          <p:nvPr>
            <p:ph type="pic" sz="quarter" idx="14"/>
          </p:nvPr>
        </p:nvPicPr>
        <p:blipFill>
          <a:blip r:embed="rId7">
            <a:extLst>
              <a:ext uri="{28A0092B-C50C-407E-A947-70E740481C1C}">
                <a14:useLocalDpi xmlns:a14="http://schemas.microsoft.com/office/drawing/2010/main" val="0"/>
              </a:ext>
            </a:extLst>
          </a:blip>
          <a:srcRect l="14691" r="1148" b="-1"/>
          <a:stretch/>
        </p:blipFill>
        <p:spPr bwMode="auto">
          <a:xfrm>
            <a:off x="539750" y="3565525"/>
            <a:ext cx="3606800" cy="2860675"/>
          </a:xfrm>
          <a:prstGeom prst="rect">
            <a:avLst/>
          </a:prstGeom>
          <a:solidFill>
            <a:srgbClr val="FFFFFF"/>
          </a:solidFill>
        </p:spPr>
      </p:pic>
      <p:sp>
        <p:nvSpPr>
          <p:cNvPr id="10" name="Content Placeholder 9">
            <a:extLst>
              <a:ext uri="{FF2B5EF4-FFF2-40B4-BE49-F238E27FC236}">
                <a16:creationId xmlns:a16="http://schemas.microsoft.com/office/drawing/2014/main" id="{C69C1BDB-253B-4642-94A7-F84048E562F7}"/>
              </a:ext>
            </a:extLst>
          </p:cNvPr>
          <p:cNvSpPr>
            <a:spLocks noGrp="1"/>
          </p:cNvSpPr>
          <p:nvPr>
            <p:ph idx="1"/>
          </p:nvPr>
        </p:nvSpPr>
        <p:spPr>
          <a:xfrm>
            <a:off x="5446144" y="1857080"/>
            <a:ext cx="5837741" cy="4270343"/>
          </a:xfrm>
        </p:spPr>
        <p:txBody>
          <a:bodyPr>
            <a:normAutofit lnSpcReduction="10000"/>
          </a:bodyPr>
          <a:lstStyle/>
          <a:p>
            <a:pPr marL="342900" indent="-342900">
              <a:spcBef>
                <a:spcPts val="0"/>
              </a:spcBef>
              <a:spcAft>
                <a:spcPts val="800"/>
              </a:spcAft>
              <a:buFont typeface="Arial" panose="020B0604020202020204" pitchFamily="34" charset="0"/>
              <a:buChar char="•"/>
            </a:pPr>
            <a:r>
              <a:rPr lang="en-US" dirty="0"/>
              <a:t>When you report a case of discrimination or harassment, it requires others to act. It might stop harm from happening now and in the future. </a:t>
            </a:r>
          </a:p>
          <a:p>
            <a:pPr marL="342900" indent="-342900">
              <a:spcBef>
                <a:spcPts val="0"/>
              </a:spcBef>
              <a:spcAft>
                <a:spcPts val="800"/>
              </a:spcAft>
              <a:buFont typeface="Arial" panose="020B0604020202020204" pitchFamily="34" charset="0"/>
              <a:buChar char="•"/>
            </a:pPr>
            <a:r>
              <a:rPr lang="en-US" dirty="0"/>
              <a:t>The Legislative Equity Officer can put together a plan to protect the person who is being harmed. They can create trainings and programs that teach others what not to do.</a:t>
            </a:r>
          </a:p>
          <a:p>
            <a:pPr marL="342900" indent="-342900">
              <a:spcBef>
                <a:spcPts val="0"/>
              </a:spcBef>
              <a:spcAft>
                <a:spcPts val="800"/>
              </a:spcAft>
              <a:buFont typeface="Arial" panose="020B0604020202020204" pitchFamily="34" charset="0"/>
              <a:buChar char="•"/>
            </a:pPr>
            <a:r>
              <a:rPr lang="en-US" dirty="0"/>
              <a:t>When you make a report, you help the leaders learn more about safety in the State Capitol and give them the information they need to make important changes to Rule 27 and to capitol practices.</a:t>
            </a:r>
          </a:p>
          <a:p>
            <a:pPr marL="0" lvl="2" indent="0">
              <a:buNone/>
            </a:pPr>
            <a:endParaRPr lang="en-US" sz="1400" dirty="0"/>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0821701" y="5672706"/>
            <a:ext cx="951908" cy="754673"/>
          </a:xfrm>
        </p:spPr>
        <p:txBody>
          <a:bodyPr anchor="ctr">
            <a:normAutofit/>
          </a:bodyPr>
          <a:lstStyle/>
          <a:p>
            <a:pPr lvl="0">
              <a:spcAft>
                <a:spcPts val="600"/>
              </a:spcAft>
            </a:pPr>
            <a:fld id="{D39F39FF-F5CB-4ACA-9B46-4CCF89ECA75F}" type="slidenum">
              <a:rPr lang="en-US" noProof="0" smtClean="0"/>
              <a:pPr lvl="0">
                <a:spcAft>
                  <a:spcPts val="600"/>
                </a:spcAft>
              </a:pPr>
              <a:t>12</a:t>
            </a:fld>
            <a:endParaRPr lang="en-US" noProof="0" dirty="0"/>
          </a:p>
        </p:txBody>
      </p:sp>
      <p:pic>
        <p:nvPicPr>
          <p:cNvPr id="7" name="Audio 6">
            <a:hlinkClick r:id="" action="ppaction://media"/>
            <a:extLst>
              <a:ext uri="{FF2B5EF4-FFF2-40B4-BE49-F238E27FC236}">
                <a16:creationId xmlns:a16="http://schemas.microsoft.com/office/drawing/2014/main" id="{23920844-D577-32B7-07BC-4051402190E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39808263"/>
      </p:ext>
    </p:extLst>
  </p:cSld>
  <p:clrMapOvr>
    <a:masterClrMapping/>
  </p:clrMapOvr>
  <mc:AlternateContent xmlns:mc="http://schemas.openxmlformats.org/markup-compatibility/2006" xmlns:p14="http://schemas.microsoft.com/office/powerpoint/2010/main">
    <mc:Choice Requires="p14">
      <p:transition spd="slow" p14:dur="2000" advTm="35849"/>
    </mc:Choice>
    <mc:Fallback xmlns="">
      <p:transition spd="slow" advTm="3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8761-2537-7A8E-AAF5-0200BA27447A}"/>
              </a:ext>
            </a:extLst>
          </p:cNvPr>
          <p:cNvSpPr>
            <a:spLocks noGrp="1"/>
          </p:cNvSpPr>
          <p:nvPr>
            <p:ph type="title"/>
          </p:nvPr>
        </p:nvSpPr>
        <p:spPr/>
        <p:txBody>
          <a:bodyPr/>
          <a:lstStyle/>
          <a:p>
            <a:r>
              <a:rPr lang="en-US" dirty="0"/>
              <a:t>THANK YOU!</a:t>
            </a:r>
            <a:br>
              <a:rPr lang="en-US" dirty="0"/>
            </a:br>
            <a:r>
              <a:rPr lang="en-US" sz="1800" dirty="0"/>
              <a:t>we have walk in hours and we’re happy to meet outside of work hours in person or remotely by appointment.</a:t>
            </a:r>
          </a:p>
        </p:txBody>
      </p:sp>
      <p:sp>
        <p:nvSpPr>
          <p:cNvPr id="11" name="Text Placeholder 10">
            <a:extLst>
              <a:ext uri="{FF2B5EF4-FFF2-40B4-BE49-F238E27FC236}">
                <a16:creationId xmlns:a16="http://schemas.microsoft.com/office/drawing/2014/main" id="{5C6928F1-4E3C-0C3A-F853-910AF3D19460}"/>
              </a:ext>
            </a:extLst>
          </p:cNvPr>
          <p:cNvSpPr>
            <a:spLocks noGrp="1"/>
          </p:cNvSpPr>
          <p:nvPr>
            <p:ph type="body" sz="quarter" idx="14"/>
          </p:nvPr>
        </p:nvSpPr>
        <p:spPr/>
        <p:txBody>
          <a:bodyPr/>
          <a:lstStyle/>
          <a:p>
            <a:r>
              <a:rPr lang="en-US" dirty="0"/>
              <a:t>Email us:</a:t>
            </a:r>
            <a:r>
              <a:rPr lang="en-US" sz="2400" b="0" i="0" dirty="0">
                <a:solidFill>
                  <a:schemeClr val="accent5">
                    <a:lumMod val="50000"/>
                  </a:schemeClr>
                </a:solidFill>
                <a:effectLst/>
                <a:latin typeface="Segoe UI Semilight" panose="020B0402040204020203" pitchFamily="34" charset="0"/>
              </a:rPr>
              <a:t> 	LEO@oregonlegislature.gov</a:t>
            </a:r>
          </a:p>
          <a:p>
            <a:endParaRPr lang="en-US" dirty="0"/>
          </a:p>
        </p:txBody>
      </p:sp>
      <p:sp>
        <p:nvSpPr>
          <p:cNvPr id="12" name="Text Placeholder 11">
            <a:extLst>
              <a:ext uri="{FF2B5EF4-FFF2-40B4-BE49-F238E27FC236}">
                <a16:creationId xmlns:a16="http://schemas.microsoft.com/office/drawing/2014/main" id="{C07C030C-4EF2-A28B-3096-012353B7BA33}"/>
              </a:ext>
            </a:extLst>
          </p:cNvPr>
          <p:cNvSpPr>
            <a:spLocks noGrp="1"/>
          </p:cNvSpPr>
          <p:nvPr>
            <p:ph type="body" sz="quarter" idx="15"/>
          </p:nvPr>
        </p:nvSpPr>
        <p:spPr/>
        <p:txBody>
          <a:bodyPr/>
          <a:lstStyle/>
          <a:p>
            <a:r>
              <a:rPr lang="en-US" dirty="0"/>
              <a:t>Call us: 	</a:t>
            </a:r>
            <a:r>
              <a:rPr lang="en-US" sz="2400" b="0" i="0" dirty="0">
                <a:solidFill>
                  <a:schemeClr val="accent5">
                    <a:lumMod val="50000"/>
                  </a:schemeClr>
                </a:solidFill>
                <a:effectLst/>
                <a:latin typeface="Segoe UI Semilight" panose="020B0402040204020203" pitchFamily="34" charset="0"/>
              </a:rPr>
              <a:t>503-986-1625</a:t>
            </a:r>
            <a:r>
              <a:rPr lang="en-US" dirty="0"/>
              <a:t> </a:t>
            </a:r>
          </a:p>
        </p:txBody>
      </p:sp>
      <p:sp>
        <p:nvSpPr>
          <p:cNvPr id="13" name="Text Placeholder 12">
            <a:extLst>
              <a:ext uri="{FF2B5EF4-FFF2-40B4-BE49-F238E27FC236}">
                <a16:creationId xmlns:a16="http://schemas.microsoft.com/office/drawing/2014/main" id="{D48DB40D-F8D7-F5E6-8321-429766754196}"/>
              </a:ext>
            </a:extLst>
          </p:cNvPr>
          <p:cNvSpPr>
            <a:spLocks noGrp="1"/>
          </p:cNvSpPr>
          <p:nvPr>
            <p:ph type="body" sz="quarter" idx="16"/>
          </p:nvPr>
        </p:nvSpPr>
        <p:spPr>
          <a:xfrm>
            <a:off x="5494782" y="5797296"/>
            <a:ext cx="6476180" cy="1060704"/>
          </a:xfrm>
        </p:spPr>
        <p:txBody>
          <a:bodyPr/>
          <a:lstStyle/>
          <a:p>
            <a:r>
              <a:rPr lang="en-US" dirty="0"/>
              <a:t>Visit us: 	</a:t>
            </a:r>
            <a:r>
              <a:rPr lang="en-US" sz="2400" b="0" i="0" dirty="0">
                <a:solidFill>
                  <a:schemeClr val="accent5">
                    <a:lumMod val="50000"/>
                  </a:schemeClr>
                </a:solidFill>
                <a:effectLst/>
                <a:latin typeface="Segoe UI Semilight" panose="020B0402040204020203" pitchFamily="34" charset="0"/>
              </a:rPr>
              <a:t>Public Service Building, First Floor</a:t>
            </a:r>
            <a:br>
              <a:rPr lang="en-US" sz="2400" b="0" i="0" dirty="0">
                <a:solidFill>
                  <a:schemeClr val="accent5">
                    <a:lumMod val="50000"/>
                  </a:schemeClr>
                </a:solidFill>
                <a:effectLst/>
                <a:latin typeface="Segoe UI Semilight" panose="020B0402040204020203" pitchFamily="34" charset="0"/>
              </a:rPr>
            </a:br>
            <a:r>
              <a:rPr lang="en-US" sz="2400" b="0" i="0" dirty="0">
                <a:solidFill>
                  <a:schemeClr val="accent5">
                    <a:lumMod val="50000"/>
                  </a:schemeClr>
                </a:solidFill>
                <a:effectLst/>
                <a:latin typeface="Segoe UI Semilight" panose="020B0402040204020203" pitchFamily="34" charset="0"/>
              </a:rPr>
              <a:t>		255 Capitol Street NE</a:t>
            </a:r>
            <a:br>
              <a:rPr lang="en-US" sz="2400" b="0" i="0" dirty="0">
                <a:solidFill>
                  <a:schemeClr val="accent5">
                    <a:lumMod val="50000"/>
                  </a:schemeClr>
                </a:solidFill>
                <a:effectLst/>
                <a:latin typeface="Segoe UI Semilight" panose="020B0402040204020203" pitchFamily="34" charset="0"/>
              </a:rPr>
            </a:br>
            <a:r>
              <a:rPr lang="en-US" sz="2400" b="0" i="0" dirty="0">
                <a:solidFill>
                  <a:schemeClr val="accent5">
                    <a:lumMod val="50000"/>
                  </a:schemeClr>
                </a:solidFill>
                <a:effectLst/>
                <a:latin typeface="Segoe UI Semilight" panose="020B0402040204020203" pitchFamily="34" charset="0"/>
              </a:rPr>
              <a:t>		Salem, OR 97301</a:t>
            </a:r>
            <a:br>
              <a:rPr lang="en-US" sz="2400" b="0" i="0" dirty="0">
                <a:solidFill>
                  <a:schemeClr val="accent5">
                    <a:lumMod val="50000"/>
                  </a:schemeClr>
                </a:solidFill>
                <a:effectLst/>
                <a:latin typeface="Segoe UI Semilight" panose="020B0402040204020203" pitchFamily="34" charset="0"/>
              </a:rPr>
            </a:br>
            <a:endParaRPr lang="en-US" dirty="0"/>
          </a:p>
        </p:txBody>
      </p:sp>
      <p:sp>
        <p:nvSpPr>
          <p:cNvPr id="4" name="Picture Placeholder 3">
            <a:extLst>
              <a:ext uri="{FF2B5EF4-FFF2-40B4-BE49-F238E27FC236}">
                <a16:creationId xmlns:a16="http://schemas.microsoft.com/office/drawing/2014/main" id="{71DDCD69-DA1B-7D61-646C-3B36530E4F8F}"/>
              </a:ext>
            </a:extLst>
          </p:cNvPr>
          <p:cNvSpPr>
            <a:spLocks noGrp="1"/>
          </p:cNvSpPr>
          <p:nvPr>
            <p:ph type="pic" sz="quarter" idx="13"/>
          </p:nvPr>
        </p:nvSpPr>
        <p:spPr>
          <a:solidFill>
            <a:srgbClr val="6F458B"/>
          </a:solidFill>
        </p:spPr>
        <p:txBody>
          <a:bodyPr/>
          <a:lstStyle/>
          <a:p>
            <a:endParaRPr lang="en-US" dirty="0"/>
          </a:p>
        </p:txBody>
      </p:sp>
      <p:pic>
        <p:nvPicPr>
          <p:cNvPr id="5" name="Picture 2" descr="Aislyn Matias Support Specialist">
            <a:extLst>
              <a:ext uri="{FF2B5EF4-FFF2-40B4-BE49-F238E27FC236}">
                <a16:creationId xmlns:a16="http://schemas.microsoft.com/office/drawing/2014/main" id="{239D8D0D-FA1F-320C-CFDE-7526314C3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918" r="5918"/>
          <a:stretch>
            <a:fillRect/>
          </a:stretch>
        </p:blipFill>
        <p:spPr bwMode="auto">
          <a:xfrm>
            <a:off x="669302" y="731520"/>
            <a:ext cx="3459637" cy="5275137"/>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D1BC66-5D9F-57A6-C03C-F33E7A1CC766}"/>
              </a:ext>
            </a:extLst>
          </p:cNvPr>
          <p:cNvSpPr txBox="1"/>
          <p:nvPr/>
        </p:nvSpPr>
        <p:spPr>
          <a:xfrm>
            <a:off x="1221527" y="5493380"/>
            <a:ext cx="2359290" cy="923330"/>
          </a:xfrm>
          <a:prstGeom prst="rect">
            <a:avLst/>
          </a:prstGeom>
          <a:solidFill>
            <a:schemeClr val="bg2"/>
          </a:solidFill>
        </p:spPr>
        <p:txBody>
          <a:bodyPr wrap="square" rtlCol="0">
            <a:spAutoFit/>
          </a:bodyPr>
          <a:lstStyle/>
          <a:p>
            <a:pPr algn="ctr"/>
            <a:r>
              <a:rPr lang="en-US" dirty="0"/>
              <a:t>Aislyn Matias</a:t>
            </a:r>
          </a:p>
          <a:p>
            <a:pPr algn="ctr"/>
            <a:r>
              <a:rPr lang="en-US" dirty="0"/>
              <a:t>LEO Support Specialist</a:t>
            </a:r>
          </a:p>
        </p:txBody>
      </p:sp>
      <p:pic>
        <p:nvPicPr>
          <p:cNvPr id="8" name="Audio 7">
            <a:hlinkClick r:id="" action="ppaction://media"/>
            <a:extLst>
              <a:ext uri="{FF2B5EF4-FFF2-40B4-BE49-F238E27FC236}">
                <a16:creationId xmlns:a16="http://schemas.microsoft.com/office/drawing/2014/main" id="{21ED1570-DFF5-9471-40D2-6712F1A92D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5759874"/>
      </p:ext>
    </p:extLst>
  </p:cSld>
  <p:clrMapOvr>
    <a:masterClrMapping/>
  </p:clrMapOvr>
  <mc:AlternateContent xmlns:mc="http://schemas.openxmlformats.org/markup-compatibility/2006" xmlns:p14="http://schemas.microsoft.com/office/powerpoint/2010/main">
    <mc:Choice Requires="p14">
      <p:transition spd="slow" p14:dur="2000" advTm="35953"/>
    </mc:Choice>
    <mc:Fallback xmlns="">
      <p:transition spd="slow" advTm="3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6F44-F212-A543-D878-8278DBB8D47B}"/>
              </a:ext>
            </a:extLst>
          </p:cNvPr>
          <p:cNvSpPr>
            <a:spLocks noGrp="1"/>
          </p:cNvSpPr>
          <p:nvPr>
            <p:ph type="title"/>
          </p:nvPr>
        </p:nvSpPr>
        <p:spPr>
          <a:xfrm>
            <a:off x="0" y="-2"/>
            <a:ext cx="12192000" cy="1159499"/>
          </a:xfrm>
          <a:gradFill>
            <a:gsLst>
              <a:gs pos="0">
                <a:srgbClr val="7030A0"/>
              </a:gs>
              <a:gs pos="3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dirty="0">
                <a:solidFill>
                  <a:schemeClr val="tx1"/>
                </a:solidFill>
              </a:rPr>
              <a:t>The Legislative Assembly’s Policies</a:t>
            </a:r>
          </a:p>
        </p:txBody>
      </p:sp>
      <p:sp>
        <p:nvSpPr>
          <p:cNvPr id="3" name="Text Placeholder 2">
            <a:extLst>
              <a:ext uri="{FF2B5EF4-FFF2-40B4-BE49-F238E27FC236}">
                <a16:creationId xmlns:a16="http://schemas.microsoft.com/office/drawing/2014/main" id="{7470A613-B504-FE70-3A38-620FE499CCBC}"/>
              </a:ext>
            </a:extLst>
          </p:cNvPr>
          <p:cNvSpPr>
            <a:spLocks noGrp="1"/>
          </p:cNvSpPr>
          <p:nvPr>
            <p:ph type="body" sz="quarter" idx="14"/>
          </p:nvPr>
        </p:nvSpPr>
        <p:spPr>
          <a:xfrm>
            <a:off x="562708" y="1777295"/>
            <a:ext cx="4756714" cy="597604"/>
          </a:xfrm>
        </p:spPr>
        <p:txBody>
          <a:bodyPr>
            <a:normAutofit/>
          </a:bodyPr>
          <a:lstStyle/>
          <a:p>
            <a:r>
              <a:rPr lang="en-US" dirty="0">
                <a:solidFill>
                  <a:schemeClr val="tx1"/>
                </a:solidFill>
              </a:rPr>
              <a:t>Respectful Workplace Policy	</a:t>
            </a:r>
          </a:p>
        </p:txBody>
      </p:sp>
      <p:sp>
        <p:nvSpPr>
          <p:cNvPr id="4" name="Text Placeholder 3">
            <a:extLst>
              <a:ext uri="{FF2B5EF4-FFF2-40B4-BE49-F238E27FC236}">
                <a16:creationId xmlns:a16="http://schemas.microsoft.com/office/drawing/2014/main" id="{F963A83F-E452-8AEC-F70B-769D3ADE664D}"/>
              </a:ext>
            </a:extLst>
          </p:cNvPr>
          <p:cNvSpPr>
            <a:spLocks noGrp="1"/>
          </p:cNvSpPr>
          <p:nvPr>
            <p:ph type="body" sz="quarter" idx="17"/>
          </p:nvPr>
        </p:nvSpPr>
        <p:spPr>
          <a:xfrm>
            <a:off x="562708" y="2374900"/>
            <a:ext cx="5403249" cy="3980180"/>
          </a:xfrm>
        </p:spPr>
        <p:txBody>
          <a:bodyPr>
            <a:normAutofit/>
          </a:bodyPr>
          <a:lstStyle/>
          <a:p>
            <a:r>
              <a:rPr lang="en-US" sz="2400" dirty="0"/>
              <a:t>To provide a workplace that is safe, respectful, professional and free of inappropriate and disrespectful behavior. </a:t>
            </a:r>
          </a:p>
          <a:p>
            <a:r>
              <a:rPr lang="en-US" sz="2400" dirty="0"/>
              <a:t>Disrespectful behavior is not based on a person’s protected class status.</a:t>
            </a:r>
          </a:p>
          <a:p>
            <a:r>
              <a:rPr lang="en-US" sz="2400" dirty="0"/>
              <a:t>Investigated by Employee Services (Human Resources).</a:t>
            </a:r>
          </a:p>
          <a:p>
            <a:pPr marL="0" indent="0">
              <a:buNone/>
            </a:pPr>
            <a:endParaRPr lang="en-US" dirty="0"/>
          </a:p>
        </p:txBody>
      </p:sp>
      <p:sp>
        <p:nvSpPr>
          <p:cNvPr id="5" name="Text Placeholder 4">
            <a:extLst>
              <a:ext uri="{FF2B5EF4-FFF2-40B4-BE49-F238E27FC236}">
                <a16:creationId xmlns:a16="http://schemas.microsoft.com/office/drawing/2014/main" id="{897E2BB9-B796-9993-AC6A-BD3A481F021D}"/>
              </a:ext>
            </a:extLst>
          </p:cNvPr>
          <p:cNvSpPr>
            <a:spLocks noGrp="1"/>
          </p:cNvSpPr>
          <p:nvPr>
            <p:ph type="body" sz="quarter" idx="16"/>
          </p:nvPr>
        </p:nvSpPr>
        <p:spPr>
          <a:xfrm>
            <a:off x="6529258" y="1764031"/>
            <a:ext cx="4756714" cy="597604"/>
          </a:xfrm>
        </p:spPr>
        <p:txBody>
          <a:bodyPr/>
          <a:lstStyle/>
          <a:p>
            <a:r>
              <a:rPr lang="en-US" dirty="0">
                <a:solidFill>
                  <a:schemeClr val="tx1"/>
                </a:solidFill>
              </a:rPr>
              <a:t>Rule 27</a:t>
            </a:r>
          </a:p>
        </p:txBody>
      </p:sp>
      <p:sp>
        <p:nvSpPr>
          <p:cNvPr id="6" name="Text Placeholder 5">
            <a:extLst>
              <a:ext uri="{FF2B5EF4-FFF2-40B4-BE49-F238E27FC236}">
                <a16:creationId xmlns:a16="http://schemas.microsoft.com/office/drawing/2014/main" id="{525BB4AA-554A-2FEE-0C69-4A86D427C117}"/>
              </a:ext>
            </a:extLst>
          </p:cNvPr>
          <p:cNvSpPr>
            <a:spLocks noGrp="1"/>
          </p:cNvSpPr>
          <p:nvPr>
            <p:ph type="body" sz="quarter" idx="18"/>
          </p:nvPr>
        </p:nvSpPr>
        <p:spPr>
          <a:xfrm>
            <a:off x="6257466" y="2374899"/>
            <a:ext cx="5576979" cy="3709377"/>
          </a:xfrm>
        </p:spPr>
        <p:txBody>
          <a:bodyPr>
            <a:normAutofit/>
          </a:bodyPr>
          <a:lstStyle/>
          <a:p>
            <a:r>
              <a:rPr lang="en-US" sz="2400" dirty="0"/>
              <a:t>To eradicate harassment, discrimination and retaliation in the workplace and legislative business.</a:t>
            </a:r>
          </a:p>
          <a:p>
            <a:r>
              <a:rPr lang="en-US" sz="2400" dirty="0"/>
              <a:t>Governs  behaviors and adverse actions that occur because of someone’s membership in a protected class.</a:t>
            </a:r>
          </a:p>
          <a:p>
            <a:r>
              <a:rPr lang="en-US" sz="2400" dirty="0"/>
              <a:t>Investigated by LEO or contractor.</a:t>
            </a:r>
          </a:p>
        </p:txBody>
      </p:sp>
      <p:sp>
        <p:nvSpPr>
          <p:cNvPr id="9" name="Slide Number Placeholder 8">
            <a:extLst>
              <a:ext uri="{FF2B5EF4-FFF2-40B4-BE49-F238E27FC236}">
                <a16:creationId xmlns:a16="http://schemas.microsoft.com/office/drawing/2014/main" id="{280D4057-943B-8D33-9EA9-1E543FADFC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1" name="Audio 40">
            <a:hlinkClick r:id="" action="ppaction://media"/>
            <a:extLst>
              <a:ext uri="{FF2B5EF4-FFF2-40B4-BE49-F238E27FC236}">
                <a16:creationId xmlns:a16="http://schemas.microsoft.com/office/drawing/2014/main" id="{33C89086-23C4-E736-6D7E-E19EA65AE7B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40037907"/>
      </p:ext>
    </p:extLst>
  </p:cSld>
  <p:clrMapOvr>
    <a:masterClrMapping/>
  </p:clrMapOvr>
  <mc:AlternateContent xmlns:mc="http://schemas.openxmlformats.org/markup-compatibility/2006" xmlns:p14="http://schemas.microsoft.com/office/powerpoint/2010/main">
    <mc:Choice Requires="p14">
      <p:transition spd="slow" p14:dur="2000" advTm="35234"/>
    </mc:Choice>
    <mc:Fallback xmlns="">
      <p:transition spd="slow" advTm="3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9A8827-3374-4A11-8C85-AA2D78E9D5F2}"/>
              </a:ext>
            </a:extLst>
          </p:cNvPr>
          <p:cNvSpPr>
            <a:spLocks noGrp="1"/>
          </p:cNvSpPr>
          <p:nvPr>
            <p:ph type="title"/>
          </p:nvPr>
        </p:nvSpPr>
        <p:spPr>
          <a:xfrm>
            <a:off x="5120640" y="633510"/>
            <a:ext cx="6374674" cy="1500079"/>
          </a:xfrm>
          <a:solidFill>
            <a:schemeClr val="bg2"/>
          </a:solidFill>
        </p:spPr>
        <p:txBody>
          <a:bodyPr/>
          <a:lstStyle/>
          <a:p>
            <a:pPr algn="ctr"/>
            <a:r>
              <a:rPr lang="en-US" dirty="0"/>
              <a:t>DISCRIMINATION</a:t>
            </a:r>
          </a:p>
        </p:txBody>
      </p:sp>
      <p:sp>
        <p:nvSpPr>
          <p:cNvPr id="17" name="Content Placeholder 16">
            <a:extLst>
              <a:ext uri="{FF2B5EF4-FFF2-40B4-BE49-F238E27FC236}">
                <a16:creationId xmlns:a16="http://schemas.microsoft.com/office/drawing/2014/main" id="{017C5392-1C76-48FA-8940-76AD15BCEF55}"/>
              </a:ext>
            </a:extLst>
          </p:cNvPr>
          <p:cNvSpPr>
            <a:spLocks noGrp="1"/>
          </p:cNvSpPr>
          <p:nvPr>
            <p:ph idx="1"/>
          </p:nvPr>
        </p:nvSpPr>
        <p:spPr>
          <a:xfrm>
            <a:off x="5120640" y="2546032"/>
            <a:ext cx="6374674" cy="3880168"/>
          </a:xfrm>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dirty="0"/>
              <a:t>Treating someone differently because of their membership in a protected class.</a:t>
            </a:r>
          </a:p>
          <a:p>
            <a:endParaRPr lang="en-US" dirty="0"/>
          </a:p>
          <a:p>
            <a:r>
              <a:rPr lang="en-US" dirty="0"/>
              <a:t>For example: A manager doesn’t allow a volunteer to do a task because the volunteer appears to have a disability. The manager feels sorry for them. This is discrimination even if the manager means well. The manager is making a decision based on the volunteer’s disability.</a:t>
            </a:r>
          </a:p>
        </p:txBody>
      </p:sp>
      <p:sp>
        <p:nvSpPr>
          <p:cNvPr id="4" name="Slide Number Placeholder 3">
            <a:extLst>
              <a:ext uri="{FF2B5EF4-FFF2-40B4-BE49-F238E27FC236}">
                <a16:creationId xmlns:a16="http://schemas.microsoft.com/office/drawing/2014/main" id="{C328A896-8C63-BA73-6F9C-C4FD8E6D48C9}"/>
              </a:ext>
            </a:extLst>
          </p:cNvPr>
          <p:cNvSpPr>
            <a:spLocks noGrp="1"/>
          </p:cNvSpPr>
          <p:nvPr>
            <p:ph type="sldNum" sz="quarter" idx="12"/>
          </p:nvPr>
        </p:nvSpPr>
        <p:spPr>
          <a:xfrm>
            <a:off x="11099990" y="6015826"/>
            <a:ext cx="665210" cy="536030"/>
          </a:xfrm>
        </p:spPr>
        <p:txBody>
          <a:bodyPr/>
          <a:lstStyle/>
          <a:p>
            <a:fld id="{42B7CBA4-B6F8-42AF-9F87-A3019C537482}" type="slidenum">
              <a:rPr lang="en-US" sz="1400" b="0" smtClean="0"/>
              <a:pPr/>
              <a:t>3</a:t>
            </a:fld>
            <a:endParaRPr lang="en-US" sz="1400" b="0" dirty="0"/>
          </a:p>
        </p:txBody>
      </p:sp>
      <p:pic>
        <p:nvPicPr>
          <p:cNvPr id="3" name="Picture 2" descr="Portrait of child smiling">
            <a:extLst>
              <a:ext uri="{FF2B5EF4-FFF2-40B4-BE49-F238E27FC236}">
                <a16:creationId xmlns:a16="http://schemas.microsoft.com/office/drawing/2014/main" id="{FA3FDF83-C389-8DC9-51F4-95A9A75156B6}"/>
              </a:ext>
            </a:extLst>
          </p:cNvPr>
          <p:cNvPicPr>
            <a:picLocks noChangeAspect="1"/>
          </p:cNvPicPr>
          <p:nvPr/>
        </p:nvPicPr>
        <p:blipFill>
          <a:blip r:embed="rId6"/>
          <a:stretch>
            <a:fillRect/>
          </a:stretch>
        </p:blipFill>
        <p:spPr>
          <a:xfrm>
            <a:off x="539750" y="633510"/>
            <a:ext cx="4193235" cy="2795490"/>
          </a:xfrm>
          <a:prstGeom prst="rect">
            <a:avLst/>
          </a:prstGeom>
          <a:effectLst>
            <a:glow rad="228600">
              <a:srgbClr val="844191">
                <a:alpha val="40000"/>
              </a:srgbClr>
            </a:glow>
          </a:effectLst>
        </p:spPr>
      </p:pic>
      <p:pic>
        <p:nvPicPr>
          <p:cNvPr id="10" name="Picture Placeholder 9" descr="Children with curly hair">
            <a:extLst>
              <a:ext uri="{FF2B5EF4-FFF2-40B4-BE49-F238E27FC236}">
                <a16:creationId xmlns:a16="http://schemas.microsoft.com/office/drawing/2014/main" id="{9876B716-F9A7-44B5-758E-D99A4B985624}"/>
              </a:ext>
            </a:extLst>
          </p:cNvPr>
          <p:cNvPicPr>
            <a:picLocks noGrp="1" noChangeAspect="1"/>
          </p:cNvPicPr>
          <p:nvPr>
            <p:ph type="pic" sz="quarter" idx="14"/>
          </p:nvPr>
        </p:nvPicPr>
        <p:blipFill>
          <a:blip r:embed="rId7"/>
          <a:srcRect l="7973" r="7973"/>
          <a:stretch>
            <a:fillRect/>
          </a:stretch>
        </p:blipFill>
        <p:spPr>
          <a:xfrm>
            <a:off x="539749" y="3565525"/>
            <a:ext cx="4193235" cy="2860675"/>
          </a:xfrm>
          <a:effectLst>
            <a:glow rad="228600">
              <a:srgbClr val="6F458B">
                <a:alpha val="40000"/>
              </a:srgbClr>
            </a:glow>
          </a:effectLst>
        </p:spPr>
      </p:pic>
      <p:sp>
        <p:nvSpPr>
          <p:cNvPr id="16" name="Picture Placeholder 15">
            <a:extLst>
              <a:ext uri="{FF2B5EF4-FFF2-40B4-BE49-F238E27FC236}">
                <a16:creationId xmlns:a16="http://schemas.microsoft.com/office/drawing/2014/main" id="{9FA0059C-CD8F-5202-E23E-23CE1BCD2B9F}"/>
              </a:ext>
            </a:extLst>
          </p:cNvPr>
          <p:cNvSpPr>
            <a:spLocks noGrp="1"/>
          </p:cNvSpPr>
          <p:nvPr>
            <p:ph type="pic" sz="quarter" idx="13"/>
          </p:nvPr>
        </p:nvSpPr>
        <p:spPr/>
        <p:txBody>
          <a:bodyPr/>
          <a:lstStyle/>
          <a:p>
            <a:endParaRPr lang="en-US" dirty="0"/>
          </a:p>
        </p:txBody>
      </p:sp>
      <p:pic>
        <p:nvPicPr>
          <p:cNvPr id="55" name="Audio 54">
            <a:hlinkClick r:id="" action="ppaction://media"/>
            <a:extLst>
              <a:ext uri="{FF2B5EF4-FFF2-40B4-BE49-F238E27FC236}">
                <a16:creationId xmlns:a16="http://schemas.microsoft.com/office/drawing/2014/main" id="{BCAA8C1D-49AA-A664-2333-F656A3BB4BA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13396457"/>
      </p:ext>
    </p:extLst>
  </p:cSld>
  <p:clrMapOvr>
    <a:masterClrMapping/>
  </p:clrMapOvr>
  <mc:AlternateContent xmlns:mc="http://schemas.openxmlformats.org/markup-compatibility/2006" xmlns:p14="http://schemas.microsoft.com/office/powerpoint/2010/main">
    <mc:Choice Requires="p14">
      <p:transition spd="slow" p14:dur="2000" advTm="48846"/>
    </mc:Choice>
    <mc:Fallback xmlns="">
      <p:transition spd="slow" advTm="4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8E4290"/>
            </a:gs>
            <a:gs pos="2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4E04-D824-43F5-A2E9-CDEA0A69B712}"/>
              </a:ext>
            </a:extLst>
          </p:cNvPr>
          <p:cNvSpPr>
            <a:spLocks noGrp="1"/>
          </p:cNvSpPr>
          <p:nvPr>
            <p:ph type="title"/>
          </p:nvPr>
        </p:nvSpPr>
        <p:spPr>
          <a:xfrm>
            <a:off x="339634" y="198912"/>
            <a:ext cx="10515600" cy="1133499"/>
          </a:xfrm>
        </p:spPr>
        <p:txBody>
          <a:bodyPr>
            <a:normAutofit/>
          </a:bodyPr>
          <a:lstStyle/>
          <a:p>
            <a:r>
              <a:rPr lang="en-US" sz="5200" dirty="0"/>
              <a:t>Protected Classes</a:t>
            </a:r>
          </a:p>
        </p:txBody>
      </p:sp>
      <p:graphicFrame>
        <p:nvGraphicFramePr>
          <p:cNvPr id="14" name="Content Placeholder 2">
            <a:extLst>
              <a:ext uri="{FF2B5EF4-FFF2-40B4-BE49-F238E27FC236}">
                <a16:creationId xmlns:a16="http://schemas.microsoft.com/office/drawing/2014/main" id="{A17D35C1-CA24-4068-8F37-22B6A236F677}"/>
              </a:ext>
            </a:extLst>
          </p:cNvPr>
          <p:cNvGraphicFramePr>
            <a:graphicFrameLocks noGrp="1"/>
          </p:cNvGraphicFramePr>
          <p:nvPr>
            <p:ph idx="1"/>
            <p:extLst>
              <p:ext uri="{D42A27DB-BD31-4B8C-83A1-F6EECF244321}">
                <p14:modId xmlns:p14="http://schemas.microsoft.com/office/powerpoint/2010/main" val="2883257956"/>
              </p:ext>
            </p:extLst>
          </p:nvPr>
        </p:nvGraphicFramePr>
        <p:xfrm>
          <a:off x="0" y="1179647"/>
          <a:ext cx="12192000" cy="53328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8F23A08C-21DC-A040-84F1-E5FFC258F9F8}"/>
              </a:ext>
            </a:extLst>
          </p:cNvPr>
          <p:cNvSpPr>
            <a:spLocks noGrp="1"/>
          </p:cNvSpPr>
          <p:nvPr>
            <p:ph type="sldNum" sz="quarter" idx="12"/>
          </p:nvPr>
        </p:nvSpPr>
        <p:spPr/>
        <p:txBody>
          <a:bodyPr/>
          <a:lstStyle/>
          <a:p>
            <a:fld id="{8BC79A3B-E3BE-4874-A7E8-DDC7998F9707}" type="slidenum">
              <a:rPr lang="en-US" smtClean="0"/>
              <a:t>4</a:t>
            </a:fld>
            <a:endParaRPr lang="en-US" dirty="0"/>
          </a:p>
        </p:txBody>
      </p:sp>
      <p:pic>
        <p:nvPicPr>
          <p:cNvPr id="12" name="Audio 11">
            <a:hlinkClick r:id="" action="ppaction://media"/>
            <a:extLst>
              <a:ext uri="{FF2B5EF4-FFF2-40B4-BE49-F238E27FC236}">
                <a16:creationId xmlns:a16="http://schemas.microsoft.com/office/drawing/2014/main" id="{C56A7082-7CB5-8BF1-3E32-23293B6C2CD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4877406"/>
      </p:ext>
    </p:extLst>
  </p:cSld>
  <p:clrMapOvr>
    <a:masterClrMapping/>
  </p:clrMapOvr>
  <mc:AlternateContent xmlns:mc="http://schemas.openxmlformats.org/markup-compatibility/2006" xmlns:p14="http://schemas.microsoft.com/office/powerpoint/2010/main">
    <mc:Choice Requires="p14">
      <p:transition spd="slow" p14:dur="2000" advTm="30798"/>
    </mc:Choice>
    <mc:Fallback xmlns="">
      <p:transition spd="slow" advTm="3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3299-65C1-4E6E-9D0C-1D4E6BA0AF1C}"/>
              </a:ext>
            </a:extLst>
          </p:cNvPr>
          <p:cNvSpPr>
            <a:spLocks noGrp="1"/>
          </p:cNvSpPr>
          <p:nvPr>
            <p:ph type="title"/>
          </p:nvPr>
        </p:nvSpPr>
        <p:spPr>
          <a:xfrm>
            <a:off x="838200" y="1116824"/>
            <a:ext cx="10515600" cy="1022872"/>
          </a:xfrm>
        </p:spPr>
        <p:txBody>
          <a:bodyPr>
            <a:normAutofit/>
          </a:bodyPr>
          <a:lstStyle/>
          <a:p>
            <a:r>
              <a:rPr lang="en-US" sz="5200" dirty="0"/>
              <a:t>Harassment</a:t>
            </a:r>
          </a:p>
        </p:txBody>
      </p:sp>
      <p:graphicFrame>
        <p:nvGraphicFramePr>
          <p:cNvPr id="5" name="Content Placeholder 2">
            <a:extLst>
              <a:ext uri="{FF2B5EF4-FFF2-40B4-BE49-F238E27FC236}">
                <a16:creationId xmlns:a16="http://schemas.microsoft.com/office/drawing/2014/main" id="{1F5B35CE-B606-401A-8F24-2C805A54121C}"/>
              </a:ext>
            </a:extLst>
          </p:cNvPr>
          <p:cNvGraphicFramePr>
            <a:graphicFrameLocks noGrp="1"/>
          </p:cNvGraphicFramePr>
          <p:nvPr>
            <p:ph idx="1"/>
            <p:extLst>
              <p:ext uri="{D42A27DB-BD31-4B8C-83A1-F6EECF244321}">
                <p14:modId xmlns:p14="http://schemas.microsoft.com/office/powerpoint/2010/main" val="34883186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a:extLst>
              <a:ext uri="{FF2B5EF4-FFF2-40B4-BE49-F238E27FC236}">
                <a16:creationId xmlns:a16="http://schemas.microsoft.com/office/drawing/2014/main" id="{1F989357-462B-21D3-B845-9F906F22D3DE}"/>
              </a:ext>
            </a:extLst>
          </p:cNvPr>
          <p:cNvSpPr>
            <a:spLocks noGrp="1"/>
          </p:cNvSpPr>
          <p:nvPr>
            <p:ph type="sldNum" sz="quarter" idx="12"/>
          </p:nvPr>
        </p:nvSpPr>
        <p:spPr/>
        <p:txBody>
          <a:bodyPr/>
          <a:lstStyle/>
          <a:p>
            <a:fld id="{8BC79A3B-E3BE-4874-A7E8-DDC7998F9707}" type="slidenum">
              <a:rPr lang="en-US" smtClean="0"/>
              <a:t>5</a:t>
            </a:fld>
            <a:endParaRPr lang="en-US" dirty="0"/>
          </a:p>
        </p:txBody>
      </p:sp>
      <p:sp>
        <p:nvSpPr>
          <p:cNvPr id="7" name="TextBox 6">
            <a:extLst>
              <a:ext uri="{FF2B5EF4-FFF2-40B4-BE49-F238E27FC236}">
                <a16:creationId xmlns:a16="http://schemas.microsoft.com/office/drawing/2014/main" id="{21EC7A96-7ADD-7232-18A5-FBA444E8E45C}"/>
              </a:ext>
            </a:extLst>
          </p:cNvPr>
          <p:cNvSpPr txBox="1"/>
          <p:nvPr/>
        </p:nvSpPr>
        <p:spPr>
          <a:xfrm>
            <a:off x="5800507" y="3818144"/>
            <a:ext cx="1039909" cy="646331"/>
          </a:xfrm>
          <a:prstGeom prst="rect">
            <a:avLst/>
          </a:prstGeom>
          <a:noFill/>
        </p:spPr>
        <p:txBody>
          <a:bodyPr wrap="square" rtlCol="0">
            <a:spAutoFit/>
          </a:bodyPr>
          <a:lstStyle/>
          <a:p>
            <a:r>
              <a:rPr lang="en-US" sz="3600" b="1" i="1" u="sng" dirty="0">
                <a:solidFill>
                  <a:srgbClr val="7030A0"/>
                </a:solidFill>
              </a:rPr>
              <a:t>and</a:t>
            </a:r>
          </a:p>
        </p:txBody>
      </p:sp>
      <p:pic>
        <p:nvPicPr>
          <p:cNvPr id="11" name="Audio 10">
            <a:hlinkClick r:id="" action="ppaction://media"/>
            <a:extLst>
              <a:ext uri="{FF2B5EF4-FFF2-40B4-BE49-F238E27FC236}">
                <a16:creationId xmlns:a16="http://schemas.microsoft.com/office/drawing/2014/main" id="{0A26A686-2899-A3D4-4BCF-706B5692B50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6305853"/>
      </p:ext>
    </p:extLst>
  </p:cSld>
  <p:clrMapOvr>
    <a:masterClrMapping/>
  </p:clrMapOvr>
  <mc:AlternateContent xmlns:mc="http://schemas.openxmlformats.org/markup-compatibility/2006" xmlns:p14="http://schemas.microsoft.com/office/powerpoint/2010/main">
    <mc:Choice Requires="p14">
      <p:transition spd="slow" p14:dur="2000" advTm="34491"/>
    </mc:Choice>
    <mc:Fallback xmlns="">
      <p:transition spd="slow" advTm="3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0D37-85C1-41AF-BEFF-8DB0E847065F}"/>
              </a:ext>
            </a:extLst>
          </p:cNvPr>
          <p:cNvSpPr>
            <a:spLocks noGrp="1"/>
          </p:cNvSpPr>
          <p:nvPr>
            <p:ph type="title"/>
          </p:nvPr>
        </p:nvSpPr>
        <p:spPr>
          <a:xfrm>
            <a:off x="647700" y="141842"/>
            <a:ext cx="10712377" cy="872100"/>
          </a:xfrm>
          <a:gradFill>
            <a:gsLst>
              <a:gs pos="0">
                <a:schemeClr val="bg2">
                  <a:lumMod val="75000"/>
                </a:schemeClr>
              </a:gs>
              <a:gs pos="3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p>
            <a:pPr algn="ctr"/>
            <a:r>
              <a:rPr lang="en-US" sz="2800" dirty="0"/>
              <a:t>Examples of INAPPROPRIATE BEHAVIOR</a:t>
            </a:r>
          </a:p>
        </p:txBody>
      </p:sp>
      <p:sp>
        <p:nvSpPr>
          <p:cNvPr id="3" name="Text Placeholder 2">
            <a:extLst>
              <a:ext uri="{FF2B5EF4-FFF2-40B4-BE49-F238E27FC236}">
                <a16:creationId xmlns:a16="http://schemas.microsoft.com/office/drawing/2014/main" id="{6CA7A7C5-6741-4B63-B4A7-B7ABC4853401}"/>
              </a:ext>
            </a:extLst>
          </p:cNvPr>
          <p:cNvSpPr>
            <a:spLocks noGrp="1"/>
          </p:cNvSpPr>
          <p:nvPr>
            <p:ph type="body" sz="half" idx="2"/>
          </p:nvPr>
        </p:nvSpPr>
        <p:spPr>
          <a:xfrm>
            <a:off x="0" y="1150466"/>
            <a:ext cx="7772399" cy="5707533"/>
          </a:xfrm>
          <a:solidFill>
            <a:schemeClr val="bg2">
              <a:lumMod val="75000"/>
              <a:alpha val="46000"/>
            </a:schemeClr>
          </a:solidFill>
        </p:spPr>
        <p:txBody>
          <a:bodyPr vert="horz" lIns="91440" tIns="45720" rIns="91440" bIns="45720" rtlCol="0">
            <a:normAutofit/>
          </a:bodyPr>
          <a:lstStyle/>
          <a:p>
            <a:pPr marL="742950" lvl="1" indent="-342900">
              <a:lnSpc>
                <a:spcPct val="100000"/>
              </a:lnSpc>
              <a:buFont typeface="Arial" panose="020B0604020202020204" pitchFamily="34" charset="0"/>
              <a:buChar char="•"/>
            </a:pPr>
            <a:r>
              <a:rPr lang="en-US" sz="2400" dirty="0"/>
              <a:t>Shouting at someone.</a:t>
            </a:r>
          </a:p>
          <a:p>
            <a:pPr marL="742950" lvl="1" indent="-342900">
              <a:lnSpc>
                <a:spcPct val="100000"/>
              </a:lnSpc>
              <a:buFont typeface="Arial" panose="020B0604020202020204" pitchFamily="34" charset="0"/>
              <a:buChar char="•"/>
            </a:pPr>
            <a:r>
              <a:rPr lang="en-US" sz="2400" dirty="0"/>
              <a:t>Making fun of someone’s intelligence in front of others.</a:t>
            </a:r>
          </a:p>
          <a:p>
            <a:pPr marL="742950" lvl="1" indent="-342900">
              <a:lnSpc>
                <a:spcPct val="100000"/>
              </a:lnSpc>
              <a:buFont typeface="Arial" panose="020B0604020202020204" pitchFamily="34" charset="0"/>
              <a:buChar char="•"/>
            </a:pPr>
            <a:r>
              <a:rPr lang="en-US" sz="2400" dirty="0"/>
              <a:t>Starting or spreading rumors.</a:t>
            </a:r>
          </a:p>
          <a:p>
            <a:pPr marL="742950" lvl="1" indent="-342900">
              <a:lnSpc>
                <a:spcPct val="100000"/>
              </a:lnSpc>
              <a:buFont typeface="Arial" panose="020B0604020202020204" pitchFamily="34" charset="0"/>
              <a:buChar char="•"/>
            </a:pPr>
            <a:r>
              <a:rPr lang="en-US" sz="2400" dirty="0"/>
              <a:t>Sharing information about someone with the intent to embarrass them.</a:t>
            </a:r>
          </a:p>
          <a:p>
            <a:pPr marL="742950" lvl="1" indent="-342900">
              <a:lnSpc>
                <a:spcPct val="100000"/>
              </a:lnSpc>
              <a:buFont typeface="Arial" panose="020B0604020202020204" pitchFamily="34" charset="0"/>
              <a:buChar char="•"/>
            </a:pPr>
            <a:r>
              <a:rPr lang="en-US" sz="2400" dirty="0"/>
              <a:t>Texting or direct messaging an insult.</a:t>
            </a:r>
          </a:p>
          <a:p>
            <a:pPr marL="742950" lvl="1" indent="-342900">
              <a:lnSpc>
                <a:spcPct val="100000"/>
              </a:lnSpc>
              <a:buFont typeface="Arial" panose="020B0604020202020204" pitchFamily="34" charset="0"/>
              <a:buChar char="•"/>
            </a:pPr>
            <a:r>
              <a:rPr lang="en-US" sz="2400" dirty="0"/>
              <a:t>Posting insulting language about someone on social media.</a:t>
            </a:r>
          </a:p>
          <a:p>
            <a:pPr lvl="1" indent="-228600">
              <a:lnSpc>
                <a:spcPct val="100000"/>
              </a:lnSpc>
              <a:buFont typeface="Arial" panose="020B0604020202020204" pitchFamily="34" charset="0"/>
              <a:buChar char="•"/>
            </a:pPr>
            <a:endParaRPr lang="en-US" sz="1500" dirty="0"/>
          </a:p>
          <a:p>
            <a:pPr marL="742950" lvl="1" indent="-228600">
              <a:lnSpc>
                <a:spcPct val="100000"/>
              </a:lnSpc>
              <a:buFont typeface="Arial" panose="020B0604020202020204" pitchFamily="34" charset="0"/>
              <a:buChar char="•"/>
            </a:pPr>
            <a:endParaRPr lang="en-US" sz="1500" dirty="0"/>
          </a:p>
        </p:txBody>
      </p:sp>
      <p:pic>
        <p:nvPicPr>
          <p:cNvPr id="7" name="Picture 6" descr="Stressed woman facing computer">
            <a:extLst>
              <a:ext uri="{FF2B5EF4-FFF2-40B4-BE49-F238E27FC236}">
                <a16:creationId xmlns:a16="http://schemas.microsoft.com/office/drawing/2014/main" id="{479CD03F-0303-605A-1595-D0C211A0229B}"/>
              </a:ext>
            </a:extLst>
          </p:cNvPr>
          <p:cNvPicPr>
            <a:picLocks noChangeAspect="1"/>
          </p:cNvPicPr>
          <p:nvPr/>
        </p:nvPicPr>
        <p:blipFill rotWithShape="1">
          <a:blip r:embed="rId6"/>
          <a:srcRect l="54002" t="1" r="3568" b="1"/>
          <a:stretch/>
        </p:blipFill>
        <p:spPr>
          <a:xfrm>
            <a:off x="7772399" y="1150467"/>
            <a:ext cx="4419602" cy="5707533"/>
          </a:xfrm>
          <a:prstGeom prst="rect">
            <a:avLst/>
          </a:prstGeom>
        </p:spPr>
      </p:pic>
      <p:sp>
        <p:nvSpPr>
          <p:cNvPr id="6" name="Slide Number Placeholder 5">
            <a:extLst>
              <a:ext uri="{FF2B5EF4-FFF2-40B4-BE49-F238E27FC236}">
                <a16:creationId xmlns:a16="http://schemas.microsoft.com/office/drawing/2014/main" id="{C4240580-869C-7EF3-16A0-F94CEE041884}"/>
              </a:ext>
            </a:extLst>
          </p:cNvPr>
          <p:cNvSpPr>
            <a:spLocks noGrp="1"/>
          </p:cNvSpPr>
          <p:nvPr>
            <p:ph type="sldNum" sz="quarter" idx="12"/>
          </p:nvPr>
        </p:nvSpPr>
        <p:spPr/>
        <p:txBody>
          <a:bodyPr/>
          <a:lstStyle/>
          <a:p>
            <a:fld id="{4CA600C6-4DB6-4D93-899F-8DBE97BA17BE}" type="slidenum">
              <a:rPr lang="en-US" smtClean="0"/>
              <a:t>6</a:t>
            </a:fld>
            <a:endParaRPr lang="en-US" dirty="0"/>
          </a:p>
        </p:txBody>
      </p:sp>
      <p:pic>
        <p:nvPicPr>
          <p:cNvPr id="24" name="Audio 23">
            <a:hlinkClick r:id="" action="ppaction://media"/>
            <a:extLst>
              <a:ext uri="{FF2B5EF4-FFF2-40B4-BE49-F238E27FC236}">
                <a16:creationId xmlns:a16="http://schemas.microsoft.com/office/drawing/2014/main" id="{4A873E0E-CC21-9040-04E5-F8B13CB9E14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16146161"/>
      </p:ext>
    </p:extLst>
  </p:cSld>
  <p:clrMapOvr>
    <a:masterClrMapping/>
  </p:clrMapOvr>
  <p:transition advTm="258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8E718-C664-5A7B-82EB-ED7BA1886142}"/>
              </a:ext>
            </a:extLst>
          </p:cNvPr>
          <p:cNvSpPr>
            <a:spLocks noGrp="1"/>
          </p:cNvSpPr>
          <p:nvPr>
            <p:ph type="title"/>
          </p:nvPr>
        </p:nvSpPr>
        <p:sp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dirty="0">
                <a:solidFill>
                  <a:srgbClr val="7030A0"/>
                </a:solidFill>
              </a:rPr>
              <a:t>Examples of Sexual Harassment</a:t>
            </a:r>
          </a:p>
        </p:txBody>
      </p:sp>
      <p:sp>
        <p:nvSpPr>
          <p:cNvPr id="3" name="Content Placeholder 2">
            <a:extLst>
              <a:ext uri="{FF2B5EF4-FFF2-40B4-BE49-F238E27FC236}">
                <a16:creationId xmlns:a16="http://schemas.microsoft.com/office/drawing/2014/main" id="{6C52F338-9B39-4982-7E27-036F26FCA885}"/>
              </a:ext>
            </a:extLst>
          </p:cNvPr>
          <p:cNvSpPr>
            <a:spLocks noGrp="1"/>
          </p:cNvSpPr>
          <p:nvPr>
            <p:ph idx="1"/>
          </p:nvPr>
        </p:nvSpPr>
        <p:spPr>
          <a:xfrm>
            <a:off x="609600" y="2390503"/>
            <a:ext cx="10972800" cy="4102373"/>
          </a:xfrm>
        </p:spPr>
        <p:txBody>
          <a:bodyPr>
            <a:noAutofit/>
          </a:bodyPr>
          <a:lstStyle/>
          <a:p>
            <a:pPr marL="0" indent="0">
              <a:buNone/>
            </a:pPr>
            <a:r>
              <a:rPr lang="en-US" sz="2400" u="sng" dirty="0"/>
              <a:t>Unwelcome conduct of a sexual nature</a:t>
            </a:r>
            <a:r>
              <a:rPr lang="en-US" sz="2400" dirty="0"/>
              <a:t>, includes and is not limited to:</a:t>
            </a:r>
          </a:p>
          <a:p>
            <a:pPr marL="457200" indent="-457200">
              <a:buAutoNum type="arabicPeriod"/>
            </a:pPr>
            <a:r>
              <a:rPr lang="en-US" sz="2400" dirty="0"/>
              <a:t>Unwanted jokes or comments about someone’s body</a:t>
            </a:r>
          </a:p>
          <a:p>
            <a:pPr marL="457200" indent="-457200">
              <a:buAutoNum type="arabicPeriod"/>
            </a:pPr>
            <a:r>
              <a:rPr lang="en-US" sz="2400" dirty="0"/>
              <a:t>Touching someone’s body without their permission</a:t>
            </a:r>
          </a:p>
          <a:p>
            <a:pPr marL="457200" indent="-457200">
              <a:buAutoNum type="arabicPeriod"/>
            </a:pPr>
            <a:r>
              <a:rPr lang="en-US" sz="2400" dirty="0"/>
              <a:t>Whistling at someone</a:t>
            </a:r>
          </a:p>
          <a:p>
            <a:pPr marL="457200" indent="-457200">
              <a:buAutoNum type="arabicPeriod"/>
            </a:pPr>
            <a:r>
              <a:rPr lang="en-US" sz="2400" dirty="0"/>
              <a:t>Making obscene comments or gestures</a:t>
            </a:r>
          </a:p>
          <a:p>
            <a:pPr marL="457200" indent="-457200">
              <a:buAutoNum type="arabicPeriod"/>
            </a:pPr>
            <a:r>
              <a:rPr lang="en-US" sz="2400" dirty="0"/>
              <a:t>Taking, showing or sharing inappropriate pictures or videos</a:t>
            </a:r>
          </a:p>
          <a:p>
            <a:pPr marL="457200" indent="-457200">
              <a:buAutoNum type="arabicPeriod"/>
            </a:pPr>
            <a:r>
              <a:rPr lang="en-US" sz="2400" dirty="0"/>
              <a:t>Not respecting someone’s right to say no</a:t>
            </a:r>
          </a:p>
        </p:txBody>
      </p:sp>
      <p:sp>
        <p:nvSpPr>
          <p:cNvPr id="6" name="Slide Number Placeholder 5">
            <a:extLst>
              <a:ext uri="{FF2B5EF4-FFF2-40B4-BE49-F238E27FC236}">
                <a16:creationId xmlns:a16="http://schemas.microsoft.com/office/drawing/2014/main" id="{ED698FFA-168A-88FB-2CE0-2E3653E9A3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2" name="Audio 21">
            <a:hlinkClick r:id="" action="ppaction://media"/>
            <a:extLst>
              <a:ext uri="{FF2B5EF4-FFF2-40B4-BE49-F238E27FC236}">
                <a16:creationId xmlns:a16="http://schemas.microsoft.com/office/drawing/2014/main" id="{A7953342-EC3D-7FF4-E9C5-19FC0547FBF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42178952"/>
      </p:ext>
    </p:extLst>
  </p:cSld>
  <p:clrMapOvr>
    <a:masterClrMapping/>
  </p:clrMapOvr>
  <mc:AlternateContent xmlns:mc="http://schemas.openxmlformats.org/markup-compatibility/2006" xmlns:p14="http://schemas.microsoft.com/office/powerpoint/2010/main">
    <mc:Choice Requires="p14">
      <p:transition spd="slow" p14:dur="2000" advTm="37134"/>
    </mc:Choice>
    <mc:Fallback xmlns="">
      <p:transition spd="slow" advTm="3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44191"/>
        </a:solidFill>
        <a:effectLst/>
      </p:bgPr>
    </p:bg>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61746587-E2C7-7C42-C675-54CC1A30E107}"/>
              </a:ext>
            </a:extLst>
          </p:cNvPr>
          <p:cNvSpPr>
            <a:spLocks noGrp="1"/>
          </p:cNvSpPr>
          <p:nvPr>
            <p:ph type="title"/>
          </p:nvPr>
        </p:nvSpPr>
        <p:spPr>
          <a:xfrm>
            <a:off x="647698" y="484494"/>
            <a:ext cx="5800867" cy="1569493"/>
          </a:xfrm>
        </p:spPr>
        <p:txBody>
          <a:bodyPr/>
          <a:lstStyle/>
          <a:p>
            <a:r>
              <a:rPr lang="en-US" dirty="0"/>
              <a:t>Differences </a:t>
            </a:r>
          </a:p>
        </p:txBody>
      </p:sp>
      <p:sp>
        <p:nvSpPr>
          <p:cNvPr id="75" name="Content Placeholder 2">
            <a:extLst>
              <a:ext uri="{FF2B5EF4-FFF2-40B4-BE49-F238E27FC236}">
                <a16:creationId xmlns:a16="http://schemas.microsoft.com/office/drawing/2014/main" id="{3236501B-0B52-6800-5C00-1DF8F20806EB}"/>
              </a:ext>
            </a:extLst>
          </p:cNvPr>
          <p:cNvSpPr>
            <a:spLocks noGrp="1"/>
          </p:cNvSpPr>
          <p:nvPr>
            <p:ph idx="1"/>
          </p:nvPr>
        </p:nvSpPr>
        <p:spPr>
          <a:xfrm>
            <a:off x="647702" y="2156346"/>
            <a:ext cx="5800866" cy="3963937"/>
          </a:xfrm>
          <a:gradFill>
            <a:gsLst>
              <a:gs pos="0">
                <a:srgbClr val="844191"/>
              </a:gs>
              <a:gs pos="4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endParaRPr lang="en-US" dirty="0"/>
          </a:p>
          <a:p>
            <a:endParaRPr lang="en-US" dirty="0"/>
          </a:p>
          <a:p>
            <a:r>
              <a:rPr lang="en-US" dirty="0"/>
              <a:t>Uncomfortable or offensive comments does not equal harassment or discrimination but they still matter. You matter.</a:t>
            </a:r>
          </a:p>
        </p:txBody>
      </p:sp>
      <p:pic>
        <p:nvPicPr>
          <p:cNvPr id="6" name="Picture 5" descr="Young man in the city">
            <a:extLst>
              <a:ext uri="{FF2B5EF4-FFF2-40B4-BE49-F238E27FC236}">
                <a16:creationId xmlns:a16="http://schemas.microsoft.com/office/drawing/2014/main" id="{2639E822-C3A4-2B26-11B3-38F68F16FFA4}"/>
              </a:ext>
            </a:extLst>
          </p:cNvPr>
          <p:cNvPicPr>
            <a:picLocks noChangeAspect="1"/>
          </p:cNvPicPr>
          <p:nvPr/>
        </p:nvPicPr>
        <p:blipFill>
          <a:blip r:embed="rId5"/>
          <a:srcRect l="14589" r="26588"/>
          <a:stretch/>
        </p:blipFill>
        <p:spPr>
          <a:xfrm>
            <a:off x="6700838" y="665163"/>
            <a:ext cx="2214562" cy="2513012"/>
          </a:xfrm>
          <a:prstGeom prst="rect">
            <a:avLst/>
          </a:prstGeom>
          <a:noFill/>
        </p:spPr>
      </p:pic>
      <p:pic>
        <p:nvPicPr>
          <p:cNvPr id="10" name="Picture 9" descr="Group of protesters wearing mask">
            <a:extLst>
              <a:ext uri="{FF2B5EF4-FFF2-40B4-BE49-F238E27FC236}">
                <a16:creationId xmlns:a16="http://schemas.microsoft.com/office/drawing/2014/main" id="{F50C8A4F-5831-737D-91C1-3BBE3240BF74}"/>
              </a:ext>
            </a:extLst>
          </p:cNvPr>
          <p:cNvPicPr>
            <a:picLocks noChangeAspect="1"/>
          </p:cNvPicPr>
          <p:nvPr/>
        </p:nvPicPr>
        <p:blipFill>
          <a:blip r:embed="rId6"/>
          <a:srcRect l="27074" r="14103"/>
          <a:stretch/>
        </p:blipFill>
        <p:spPr>
          <a:xfrm>
            <a:off x="9329737" y="665579"/>
            <a:ext cx="2214562" cy="2513012"/>
          </a:xfrm>
          <a:prstGeom prst="rect">
            <a:avLst/>
          </a:prstGeom>
          <a:noFill/>
        </p:spPr>
      </p:pic>
      <p:pic>
        <p:nvPicPr>
          <p:cNvPr id="8" name="Picture 7" descr="Multicultural girls hugging">
            <a:extLst>
              <a:ext uri="{FF2B5EF4-FFF2-40B4-BE49-F238E27FC236}">
                <a16:creationId xmlns:a16="http://schemas.microsoft.com/office/drawing/2014/main" id="{5A0066EB-F712-E981-13BD-BB42B009A86E}"/>
              </a:ext>
            </a:extLst>
          </p:cNvPr>
          <p:cNvPicPr>
            <a:picLocks noChangeAspect="1"/>
          </p:cNvPicPr>
          <p:nvPr/>
        </p:nvPicPr>
        <p:blipFill>
          <a:blip r:embed="rId7"/>
          <a:srcRect l="31545" r="9632"/>
          <a:stretch/>
        </p:blipFill>
        <p:spPr>
          <a:xfrm>
            <a:off x="6700854" y="3607271"/>
            <a:ext cx="2214562" cy="2513012"/>
          </a:xfrm>
          <a:prstGeom prst="rect">
            <a:avLst/>
          </a:prstGeom>
          <a:noFill/>
        </p:spPr>
      </p:pic>
      <p:pic>
        <p:nvPicPr>
          <p:cNvPr id="4" name="Picture 3" descr="Portrait of a teenage girl">
            <a:extLst>
              <a:ext uri="{FF2B5EF4-FFF2-40B4-BE49-F238E27FC236}">
                <a16:creationId xmlns:a16="http://schemas.microsoft.com/office/drawing/2014/main" id="{BCF7C621-BE4A-026F-6374-B2BC8996DDD6}"/>
              </a:ext>
            </a:extLst>
          </p:cNvPr>
          <p:cNvPicPr>
            <a:picLocks noChangeAspect="1"/>
          </p:cNvPicPr>
          <p:nvPr/>
        </p:nvPicPr>
        <p:blipFill>
          <a:blip r:embed="rId8"/>
          <a:srcRect l="24339" r="16838"/>
          <a:stretch/>
        </p:blipFill>
        <p:spPr>
          <a:xfrm>
            <a:off x="9324845" y="3607271"/>
            <a:ext cx="2214562" cy="2513012"/>
          </a:xfrm>
          <a:prstGeom prst="rect">
            <a:avLst/>
          </a:prstGeom>
          <a:noFill/>
        </p:spPr>
      </p:pic>
      <p:sp>
        <p:nvSpPr>
          <p:cNvPr id="2" name="Slide Number Placeholder 1">
            <a:extLst>
              <a:ext uri="{FF2B5EF4-FFF2-40B4-BE49-F238E27FC236}">
                <a16:creationId xmlns:a16="http://schemas.microsoft.com/office/drawing/2014/main" id="{C5C70FD4-B309-D7A7-B55D-6D33569A921C}"/>
              </a:ext>
            </a:extLst>
          </p:cNvPr>
          <p:cNvSpPr>
            <a:spLocks noGrp="1"/>
          </p:cNvSpPr>
          <p:nvPr>
            <p:ph type="sldNum" sz="quarter" idx="12"/>
          </p:nvPr>
        </p:nvSpPr>
        <p:spPr>
          <a:xfrm>
            <a:off x="11365992" y="6356350"/>
            <a:ext cx="630936" cy="365125"/>
          </a:xfrm>
        </p:spPr>
        <p:txBody>
          <a:bodyPr anchor="ctr">
            <a:normAutofit/>
          </a:bodyPr>
          <a:lstStyle/>
          <a:p>
            <a:pPr algn="r">
              <a:spcAft>
                <a:spcPts val="600"/>
              </a:spcAft>
            </a:pPr>
            <a:fld id="{84D792B7-0397-C047-AE12-1A03F7E3DC83}" type="slidenum">
              <a:rPr lang="en-US" sz="1050" smtClean="0">
                <a:solidFill>
                  <a:prstClr val="black"/>
                </a:solidFill>
              </a:rPr>
              <a:pPr algn="r">
                <a:spcAft>
                  <a:spcPts val="600"/>
                </a:spcAft>
              </a:pPr>
              <a:t>8</a:t>
            </a:fld>
            <a:endParaRPr lang="en-US" sz="1050" dirty="0">
              <a:solidFill>
                <a:prstClr val="black"/>
              </a:solidFill>
            </a:endParaRPr>
          </a:p>
        </p:txBody>
      </p:sp>
      <p:pic>
        <p:nvPicPr>
          <p:cNvPr id="12" name="Audio 11">
            <a:hlinkClick r:id="" action="ppaction://media"/>
            <a:extLst>
              <a:ext uri="{FF2B5EF4-FFF2-40B4-BE49-F238E27FC236}">
                <a16:creationId xmlns:a16="http://schemas.microsoft.com/office/drawing/2014/main" id="{D2E560EE-AFD8-96B8-1AF3-BD9C5440BAA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8137141"/>
      </p:ext>
    </p:extLst>
  </p:cSld>
  <p:clrMapOvr>
    <a:masterClrMapping/>
  </p:clrMapOvr>
  <mc:AlternateContent xmlns:mc="http://schemas.openxmlformats.org/markup-compatibility/2006" xmlns:p14="http://schemas.microsoft.com/office/powerpoint/2010/main">
    <mc:Choice Requires="p14">
      <p:transition spd="slow" p14:dur="2000" advTm="55451"/>
    </mc:Choice>
    <mc:Fallback xmlns="">
      <p:transition spd="slow" advTm="5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AC7AC30-1251-40E1-9808-1FB902C4C199}"/>
              </a:ext>
            </a:extLst>
          </p:cNvPr>
          <p:cNvSpPr>
            <a:spLocks noGrp="1"/>
          </p:cNvSpPr>
          <p:nvPr>
            <p:ph type="title"/>
          </p:nvPr>
        </p:nvSpPr>
        <p:spPr>
          <a:xfrm>
            <a:off x="838199" y="365125"/>
            <a:ext cx="5632269" cy="1899912"/>
          </a:xfrm>
        </p:spPr>
        <p:txBody>
          <a:bodyPr vert="horz" lIns="91440" tIns="45720" rIns="91440" bIns="45720" rtlCol="0" anchor="ctr">
            <a:normAutofit fontScale="90000"/>
          </a:bodyPr>
          <a:lstStyle/>
          <a:p>
            <a:pPr algn="l"/>
            <a:br>
              <a:rPr lang="en-US" sz="3100" dirty="0">
                <a:solidFill>
                  <a:schemeClr val="tx1"/>
                </a:solidFill>
              </a:rPr>
            </a:br>
            <a:br>
              <a:rPr lang="en-US" sz="3100" dirty="0">
                <a:solidFill>
                  <a:schemeClr val="tx1"/>
                </a:solidFill>
              </a:rPr>
            </a:br>
            <a:r>
              <a:rPr lang="en-US" sz="4800" dirty="0">
                <a:solidFill>
                  <a:schemeClr val="accent5">
                    <a:lumMod val="50000"/>
                  </a:schemeClr>
                </a:solidFill>
              </a:rPr>
              <a:t>What can I do?</a:t>
            </a:r>
            <a:br>
              <a:rPr lang="en-US" sz="4800" dirty="0">
                <a:solidFill>
                  <a:schemeClr val="accent5">
                    <a:lumMod val="50000"/>
                  </a:schemeClr>
                </a:solidFill>
              </a:rPr>
            </a:br>
            <a:br>
              <a:rPr lang="en-US" sz="4800" dirty="0">
                <a:solidFill>
                  <a:schemeClr val="accent5">
                    <a:lumMod val="50000"/>
                  </a:schemeClr>
                </a:solidFill>
              </a:rPr>
            </a:br>
            <a:r>
              <a:rPr lang="en-US" sz="4800" dirty="0">
                <a:solidFill>
                  <a:srgbClr val="844191"/>
                </a:solidFill>
              </a:rPr>
              <a:t>Report…</a:t>
            </a:r>
            <a:br>
              <a:rPr lang="en-US" sz="3100" dirty="0">
                <a:solidFill>
                  <a:schemeClr val="tx1"/>
                </a:solidFill>
              </a:rPr>
            </a:br>
            <a:endParaRPr lang="en-US" sz="3100" dirty="0">
              <a:solidFill>
                <a:schemeClr val="tx1"/>
              </a:solidFill>
            </a:endParaRPr>
          </a:p>
        </p:txBody>
      </p:sp>
      <p:sp>
        <p:nvSpPr>
          <p:cNvPr id="5" name="Content Placeholder 4">
            <a:extLst>
              <a:ext uri="{FF2B5EF4-FFF2-40B4-BE49-F238E27FC236}">
                <a16:creationId xmlns:a16="http://schemas.microsoft.com/office/drawing/2014/main" id="{E7D41E64-CAE0-A261-9A88-38832C07490F}"/>
              </a:ext>
            </a:extLst>
          </p:cNvPr>
          <p:cNvSpPr>
            <a:spLocks noGrp="1"/>
          </p:cNvSpPr>
          <p:nvPr>
            <p:ph idx="1"/>
          </p:nvPr>
        </p:nvSpPr>
        <p:spPr>
          <a:xfrm>
            <a:off x="838200" y="2434201"/>
            <a:ext cx="5562600" cy="3742762"/>
          </a:xfrm>
        </p:spPr>
        <p:txBody>
          <a:bodyPr vert="horz" lIns="91440" tIns="45720" rIns="91440" bIns="45720" rtlCol="0">
            <a:normAutofit/>
          </a:bodyPr>
          <a:lstStyle/>
          <a:p>
            <a:pPr indent="-228600">
              <a:lnSpc>
                <a:spcPct val="90000"/>
              </a:lnSpc>
              <a:buFont typeface="Arial" panose="020B0604020202020204" pitchFamily="34" charset="0"/>
              <a:buChar char="•"/>
            </a:pPr>
            <a:r>
              <a:rPr lang="en-US" sz="3600" i="1" dirty="0">
                <a:solidFill>
                  <a:schemeClr val="tx1"/>
                </a:solidFill>
              </a:rPr>
              <a:t>Disrespectful Behavior</a:t>
            </a:r>
          </a:p>
          <a:p>
            <a:pPr indent="-228600">
              <a:lnSpc>
                <a:spcPct val="90000"/>
              </a:lnSpc>
              <a:buFont typeface="Arial" panose="020B0604020202020204" pitchFamily="34" charset="0"/>
              <a:buChar char="•"/>
            </a:pPr>
            <a:r>
              <a:rPr lang="en-US" sz="3600" i="1" dirty="0">
                <a:solidFill>
                  <a:schemeClr val="tx1"/>
                </a:solidFill>
              </a:rPr>
              <a:t>Harassment </a:t>
            </a:r>
          </a:p>
          <a:p>
            <a:pPr indent="-228600">
              <a:lnSpc>
                <a:spcPct val="90000"/>
              </a:lnSpc>
              <a:buFont typeface="Arial" panose="020B0604020202020204" pitchFamily="34" charset="0"/>
              <a:buChar char="•"/>
            </a:pPr>
            <a:r>
              <a:rPr lang="en-US" sz="3600" i="1" dirty="0">
                <a:solidFill>
                  <a:schemeClr val="tx1"/>
                </a:solidFill>
              </a:rPr>
              <a:t>Discrimination </a:t>
            </a:r>
          </a:p>
          <a:p>
            <a:pPr indent="-228600">
              <a:lnSpc>
                <a:spcPct val="90000"/>
              </a:lnSpc>
              <a:buFont typeface="Arial" panose="020B0604020202020204" pitchFamily="34" charset="0"/>
              <a:buChar char="•"/>
            </a:pPr>
            <a:r>
              <a:rPr lang="en-US" sz="3600" i="1" dirty="0">
                <a:solidFill>
                  <a:schemeClr val="tx1"/>
                </a:solidFill>
              </a:rPr>
              <a:t>Retaliation</a:t>
            </a:r>
            <a:br>
              <a:rPr lang="en-US" sz="2000" dirty="0">
                <a:solidFill>
                  <a:schemeClr val="tx1"/>
                </a:solidFill>
              </a:rPr>
            </a:br>
            <a:endParaRPr lang="en-US" sz="2000" dirty="0">
              <a:solidFill>
                <a:schemeClr val="tx1"/>
              </a:solidFill>
            </a:endParaRPr>
          </a:p>
        </p:txBody>
      </p:sp>
      <p:sp>
        <p:nvSpPr>
          <p:cNvPr id="28" name="Slide Number Placeholder 27">
            <a:extLst>
              <a:ext uri="{FF2B5EF4-FFF2-40B4-BE49-F238E27FC236}">
                <a16:creationId xmlns:a16="http://schemas.microsoft.com/office/drawing/2014/main" id="{F3FAC0BD-E5E7-4E36-B85D-0C1D0408A1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CD6D940D-6D44-4DF9-9322-B4B11F7EDCD0}" type="slidenum">
              <a:rPr lang="en-US" spc="0">
                <a:solidFill>
                  <a:srgbClr val="FFFFFF"/>
                </a:solidFill>
                <a:latin typeface="Calibri" panose="020F0502020204030204"/>
              </a:rPr>
              <a:pPr algn="r">
                <a:spcAft>
                  <a:spcPts val="600"/>
                </a:spcAft>
                <a:defRPr/>
              </a:pPr>
              <a:t>9</a:t>
            </a:fld>
            <a:endParaRPr lang="en-US" spc="0" dirty="0">
              <a:solidFill>
                <a:srgbClr val="FFFFFF"/>
              </a:solidFill>
              <a:latin typeface="Calibri" panose="020F0502020204030204"/>
            </a:endParaRPr>
          </a:p>
        </p:txBody>
      </p:sp>
      <p:pic>
        <p:nvPicPr>
          <p:cNvPr id="25" name="Audio 24">
            <a:hlinkClick r:id="" action="ppaction://media"/>
            <a:extLst>
              <a:ext uri="{FF2B5EF4-FFF2-40B4-BE49-F238E27FC236}">
                <a16:creationId xmlns:a16="http://schemas.microsoft.com/office/drawing/2014/main" id="{6E85F58A-3779-9D56-801E-8DBAE84C44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475026"/>
      </p:ext>
    </p:extLst>
  </p:cSld>
  <p:clrMapOvr>
    <a:masterClrMapping/>
  </p:clrMapOvr>
  <mc:AlternateContent xmlns:mc="http://schemas.openxmlformats.org/markup-compatibility/2006" xmlns:p14="http://schemas.microsoft.com/office/powerpoint/2010/main">
    <mc:Choice Requires="p14">
      <p:transition spd="slow" p14:dur="2000" advTm="45818"/>
    </mc:Choice>
    <mc:Fallback xmlns="">
      <p:transition spd="slow" advTm="4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11.3|8.7|10|30.5|7.1"/>
</p:tagLst>
</file>

<file path=ppt/tags/tag2.xml><?xml version="1.0" encoding="utf-8"?>
<p:tagLst xmlns:a="http://schemas.openxmlformats.org/drawingml/2006/main" xmlns:r="http://schemas.openxmlformats.org/officeDocument/2006/relationships" xmlns:p="http://schemas.openxmlformats.org/presentationml/2006/main">
  <p:tag name="TIMING" val="|3.8|6.6"/>
</p:tagLst>
</file>

<file path=ppt/tags/tag3.xml><?xml version="1.0" encoding="utf-8"?>
<p:tagLst xmlns:a="http://schemas.openxmlformats.org/drawingml/2006/main" xmlns:r="http://schemas.openxmlformats.org/officeDocument/2006/relationships" xmlns:p="http://schemas.openxmlformats.org/presentationml/2006/main">
  <p:tag name="TIMING" val="|6|2|3.4|2.8|3.5|3.4"/>
</p:tagLst>
</file>

<file path=ppt/tags/tag4.xml><?xml version="1.0" encoding="utf-8"?>
<p:tagLst xmlns:a="http://schemas.openxmlformats.org/drawingml/2006/main" xmlns:r="http://schemas.openxmlformats.org/officeDocument/2006/relationships" xmlns:p="http://schemas.openxmlformats.org/presentationml/2006/main">
  <p:tag name="TIMING" val="|6.6|3.2|2.3|2|2.6|4.3"/>
</p:tagLst>
</file>

<file path=ppt/tags/tag5.xml><?xml version="1.0" encoding="utf-8"?>
<p:tagLst xmlns:a="http://schemas.openxmlformats.org/drawingml/2006/main" xmlns:r="http://schemas.openxmlformats.org/officeDocument/2006/relationships" xmlns:p="http://schemas.openxmlformats.org/presentationml/2006/main">
  <p:tag name="TIMING" val="|4.4|10|9.1"/>
</p:tagLst>
</file>

<file path=ppt/theme/theme1.xml><?xml version="1.0" encoding="utf-8"?>
<a:theme xmlns:a="http://schemas.openxmlformats.org/drawingml/2006/main" name="Office Theme">
  <a:themeElements>
    <a:clrScheme name="Custom 33">
      <a:dk1>
        <a:srgbClr val="000000"/>
      </a:dk1>
      <a:lt1>
        <a:srgbClr val="FFFFFF"/>
      </a:lt1>
      <a:dk2>
        <a:srgbClr val="59512B"/>
      </a:dk2>
      <a:lt2>
        <a:srgbClr val="E7E4E6"/>
      </a:lt2>
      <a:accent1>
        <a:srgbClr val="F8F4EC"/>
      </a:accent1>
      <a:accent2>
        <a:srgbClr val="474134"/>
      </a:accent2>
      <a:accent3>
        <a:srgbClr val="E5E0D8"/>
      </a:accent3>
      <a:accent4>
        <a:srgbClr val="B6A592"/>
      </a:accent4>
      <a:accent5>
        <a:srgbClr val="F4F0ED"/>
      </a:accent5>
      <a:accent6>
        <a:srgbClr val="CEC5A7"/>
      </a:accent6>
      <a:hlink>
        <a:srgbClr val="827D57"/>
      </a:hlink>
      <a:folHlink>
        <a:srgbClr val="867052"/>
      </a:folHlink>
    </a:clrScheme>
    <a:fontScheme name="Custom 31">
      <a:majorFont>
        <a:latin typeface="Felix Titl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Design-Berlin-Presentation_Win32_SW_v11" id="{A1E1012F-E9F8-4F40-92C8-C50A5DD6BDB3}" vid="{84DD5023-C7E9-4B03-B2A5-92320E38E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42D6E62A31A94BB09C64E57BCD1037" ma:contentTypeVersion="3" ma:contentTypeDescription="Create a new document." ma:contentTypeScope="" ma:versionID="a83ad1b78a98077460d5faead278039b">
  <xsd:schema xmlns:xsd="http://www.w3.org/2001/XMLSchema" xmlns:xs="http://www.w3.org/2001/XMLSchema" xmlns:p="http://schemas.microsoft.com/office/2006/metadata/properties" xmlns:ns2="37e0e8bd-94a1-4bab-84af-2d62ab60cba2" targetNamespace="http://schemas.microsoft.com/office/2006/metadata/properties" ma:root="true" ma:fieldsID="6941294f3166c12439e7d71eb52098ad" ns2:_="">
    <xsd:import namespace="37e0e8bd-94a1-4bab-84af-2d62ab60cba2"/>
    <xsd:element name="properties">
      <xsd:complexType>
        <xsd:sequence>
          <xsd:element name="documentManagement">
            <xsd:complexType>
              <xsd:all>
                <xsd:element ref="ns2:Details" minOccurs="0"/>
                <xsd:element ref="ns2:Date_x0020_Publish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e0e8bd-94a1-4bab-84af-2d62ab60cba2" elementFormDefault="qualified">
    <xsd:import namespace="http://schemas.microsoft.com/office/2006/documentManagement/types"/>
    <xsd:import namespace="http://schemas.microsoft.com/office/infopath/2007/PartnerControls"/>
    <xsd:element name="Details" ma:index="1" nillable="true" ma:displayName="Details" ma:internalName="Details">
      <xsd:simpleType>
        <xsd:restriction base="dms:Note">
          <xsd:maxLength value="255"/>
        </xsd:restriction>
      </xsd:simpleType>
    </xsd:element>
    <xsd:element name="Date_x0020_Published" ma:index="2" nillable="true" ma:displayName="Date Published" ma:format="DateOnly" ma:internalName="Date_x0020_Publish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_x0020_Published xmlns="37e0e8bd-94a1-4bab-84af-2d62ab60cba2">2025-11-10T08:00:00+00:00</Date_x0020_Published>
    <Details xmlns="37e0e8bd-94a1-4bab-84af-2d62ab60cba2">Powerpoint audio and visual recording that provides an overview of Rule 27 for the Honorary Page program. </Details>
  </documentManagement>
</p:properties>
</file>

<file path=customXml/itemProps1.xml><?xml version="1.0" encoding="utf-8"?>
<ds:datastoreItem xmlns:ds="http://schemas.openxmlformats.org/officeDocument/2006/customXml" ds:itemID="{232A276C-96B7-45E3-8EF2-CBCB432BAF60}"/>
</file>

<file path=customXml/itemProps2.xml><?xml version="1.0" encoding="utf-8"?>
<ds:datastoreItem xmlns:ds="http://schemas.openxmlformats.org/officeDocument/2006/customXml" ds:itemID="{CBB8FCA9-2C7D-45A4-87C8-02C272E9F4DD}">
  <ds:schemaRefs>
    <ds:schemaRef ds:uri="http://schemas.microsoft.com/sharepoint/v3/contenttype/forms"/>
  </ds:schemaRefs>
</ds:datastoreItem>
</file>

<file path=customXml/itemProps3.xml><?xml version="1.0" encoding="utf-8"?>
<ds:datastoreItem xmlns:ds="http://schemas.openxmlformats.org/officeDocument/2006/customXml" ds:itemID="{339B373E-6FDE-4773-A0C6-CDA9846E30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City design</Template>
  <TotalTime>561</TotalTime>
  <Words>1592</Words>
  <Application>Microsoft Office PowerPoint</Application>
  <PresentationFormat>Widescreen</PresentationFormat>
  <Paragraphs>150</Paragraphs>
  <Slides>13</Slides>
  <Notes>13</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The Legislative equity office</vt:lpstr>
      <vt:lpstr>The Legislative Assembly’s Policies</vt:lpstr>
      <vt:lpstr>DISCRIMINATION</vt:lpstr>
      <vt:lpstr>Protected Classes</vt:lpstr>
      <vt:lpstr>Harassment</vt:lpstr>
      <vt:lpstr>Examples of INAPPROPRIATE BEHAVIOR</vt:lpstr>
      <vt:lpstr>Examples of Sexual Harassment</vt:lpstr>
      <vt:lpstr>Differences </vt:lpstr>
      <vt:lpstr>  What can I do?  Report… </vt:lpstr>
      <vt:lpstr>retaliation</vt:lpstr>
      <vt:lpstr>confidentiality</vt:lpstr>
      <vt:lpstr>Why Report?</vt:lpstr>
      <vt:lpstr>THANK YOU! we have walk in hours and we’re happy to meet outside of work hours in person or remotely by appointment.</vt:lpstr>
    </vt:vector>
  </TitlesOfParts>
  <Company>Oregon Legislature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Honorary Page PowerPoint</dc:title>
  <dc:creator>Yang Bor</dc:creator>
  <cp:lastModifiedBy>Yang Bor</cp:lastModifiedBy>
  <cp:revision>5</cp:revision>
  <dcterms:created xsi:type="dcterms:W3CDTF">2024-09-12T23:55:47Z</dcterms:created>
  <dcterms:modified xsi:type="dcterms:W3CDTF">2025-07-08T16:40:53Z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0x010100A842D6E62A31A94BB09C64E57BCD1037</vt:lpwstr>
  </property>
</Properties>
</file>