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 r:id="rId5"/>
    <p:sldId id="307" r:id="rId6"/>
    <p:sldId id="299" r:id="rId7"/>
    <p:sldId id="310" r:id="rId8"/>
    <p:sldId id="308" r:id="rId9"/>
    <p:sldId id="300" r:id="rId10"/>
    <p:sldId id="301" r:id="rId11"/>
    <p:sldId id="302" r:id="rId12"/>
    <p:sldId id="303" r:id="rId13"/>
    <p:sldId id="304" r:id="rId14"/>
    <p:sldId id="309" r:id="rId15"/>
    <p:sldId id="294" r:id="rId16"/>
    <p:sldId id="305" r:id="rId17"/>
    <p:sldId id="297" r:id="rId18"/>
    <p:sldId id="311" r:id="rId19"/>
    <p:sldId id="298" r:id="rId20"/>
    <p:sldId id="2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0C24AF-E1A1-41D6-99BE-2B177534874C}" v="2" dt="2024-11-18T17:37:02.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5" autoAdjust="0"/>
    <p:restoredTop sz="86441" autoAdjust="0"/>
  </p:normalViewPr>
  <p:slideViewPr>
    <p:cSldViewPr snapToGrid="0">
      <p:cViewPr varScale="1">
        <p:scale>
          <a:sx n="66" d="100"/>
          <a:sy n="66" d="100"/>
        </p:scale>
        <p:origin x="72"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zelter Lisa" userId="14623a97-55ba-4802-be06-85c28bb9f6b2" providerId="ADAL" clId="{57483725-1EDE-477C-A7DE-4B6D4C486BB2}"/>
    <pc:docChg chg="undo custSel modSld">
      <pc:chgData name="Gezelter Lisa" userId="14623a97-55ba-4802-be06-85c28bb9f6b2" providerId="ADAL" clId="{57483725-1EDE-477C-A7DE-4B6D4C486BB2}" dt="2024-10-28T16:44:02.086" v="907" actId="20577"/>
      <pc:docMkLst>
        <pc:docMk/>
      </pc:docMkLst>
      <pc:sldChg chg="modSp mod">
        <pc:chgData name="Gezelter Lisa" userId="14623a97-55ba-4802-be06-85c28bb9f6b2" providerId="ADAL" clId="{57483725-1EDE-477C-A7DE-4B6D4C486BB2}" dt="2024-10-25T21:25:34.649" v="117" actId="20577"/>
        <pc:sldMkLst>
          <pc:docMk/>
          <pc:sldMk cId="4259509505" sldId="294"/>
        </pc:sldMkLst>
        <pc:spChg chg="mod">
          <ac:chgData name="Gezelter Lisa" userId="14623a97-55ba-4802-be06-85c28bb9f6b2" providerId="ADAL" clId="{57483725-1EDE-477C-A7DE-4B6D4C486BB2}" dt="2024-10-25T21:25:34.649" v="117" actId="20577"/>
          <ac:spMkLst>
            <pc:docMk/>
            <pc:sldMk cId="4259509505" sldId="294"/>
            <ac:spMk id="3" creationId="{E2D12345-9D4E-4608-AEC5-BF8C715CD4DE}"/>
          </ac:spMkLst>
        </pc:spChg>
      </pc:sldChg>
      <pc:sldChg chg="delSp modSp mod">
        <pc:chgData name="Gezelter Lisa" userId="14623a97-55ba-4802-be06-85c28bb9f6b2" providerId="ADAL" clId="{57483725-1EDE-477C-A7DE-4B6D4C486BB2}" dt="2024-10-25T21:36:05.302" v="396" actId="20577"/>
        <pc:sldMkLst>
          <pc:docMk/>
          <pc:sldMk cId="2250524032" sldId="297"/>
        </pc:sldMkLst>
        <pc:spChg chg="mod">
          <ac:chgData name="Gezelter Lisa" userId="14623a97-55ba-4802-be06-85c28bb9f6b2" providerId="ADAL" clId="{57483725-1EDE-477C-A7DE-4B6D4C486BB2}" dt="2024-10-25T21:36:05.302" v="396" actId="20577"/>
          <ac:spMkLst>
            <pc:docMk/>
            <pc:sldMk cId="2250524032" sldId="297"/>
            <ac:spMk id="3" creationId="{E2D12345-9D4E-4608-AEC5-BF8C715CD4DE}"/>
          </ac:spMkLst>
        </pc:spChg>
        <pc:spChg chg="del">
          <ac:chgData name="Gezelter Lisa" userId="14623a97-55ba-4802-be06-85c28bb9f6b2" providerId="ADAL" clId="{57483725-1EDE-477C-A7DE-4B6D4C486BB2}" dt="2024-10-25T21:31:22.474" v="356" actId="478"/>
          <ac:spMkLst>
            <pc:docMk/>
            <pc:sldMk cId="2250524032" sldId="297"/>
            <ac:spMk id="12" creationId="{21047E55-E4CE-45D2-B87B-3A9B887609D5}"/>
          </ac:spMkLst>
        </pc:spChg>
        <pc:spChg chg="del">
          <ac:chgData name="Gezelter Lisa" userId="14623a97-55ba-4802-be06-85c28bb9f6b2" providerId="ADAL" clId="{57483725-1EDE-477C-A7DE-4B6D4C486BB2}" dt="2024-10-25T21:33:03.130" v="369" actId="478"/>
          <ac:spMkLst>
            <pc:docMk/>
            <pc:sldMk cId="2250524032" sldId="297"/>
            <ac:spMk id="15" creationId="{E09EA5D3-EF72-43B5-AF49-E72BBD34E7A9}"/>
          </ac:spMkLst>
        </pc:spChg>
        <pc:picChg chg="del">
          <ac:chgData name="Gezelter Lisa" userId="14623a97-55ba-4802-be06-85c28bb9f6b2" providerId="ADAL" clId="{57483725-1EDE-477C-A7DE-4B6D4C486BB2}" dt="2024-10-25T21:29:48.123" v="324" actId="478"/>
          <ac:picMkLst>
            <pc:docMk/>
            <pc:sldMk cId="2250524032" sldId="297"/>
            <ac:picMk id="8" creationId="{8D063196-099A-4A7C-A785-E00E2474C00D}"/>
          </ac:picMkLst>
        </pc:picChg>
        <pc:picChg chg="del">
          <ac:chgData name="Gezelter Lisa" userId="14623a97-55ba-4802-be06-85c28bb9f6b2" providerId="ADAL" clId="{57483725-1EDE-477C-A7DE-4B6D4C486BB2}" dt="2024-10-25T21:30:55.808" v="329" actId="478"/>
          <ac:picMkLst>
            <pc:docMk/>
            <pc:sldMk cId="2250524032" sldId="297"/>
            <ac:picMk id="10" creationId="{CF45F473-B3A0-4521-B194-E83920044DD0}"/>
          </ac:picMkLst>
        </pc:picChg>
        <pc:picChg chg="del">
          <ac:chgData name="Gezelter Lisa" userId="14623a97-55ba-4802-be06-85c28bb9f6b2" providerId="ADAL" clId="{57483725-1EDE-477C-A7DE-4B6D4C486BB2}" dt="2024-10-25T21:32:30.770" v="361" actId="478"/>
          <ac:picMkLst>
            <pc:docMk/>
            <pc:sldMk cId="2250524032" sldId="297"/>
            <ac:picMk id="13" creationId="{E5A2A8C5-AA0A-4B79-B2E9-F0445F6A9AEB}"/>
          </ac:picMkLst>
        </pc:picChg>
      </pc:sldChg>
      <pc:sldChg chg="modSp mod modNotesTx">
        <pc:chgData name="Gezelter Lisa" userId="14623a97-55ba-4802-be06-85c28bb9f6b2" providerId="ADAL" clId="{57483725-1EDE-477C-A7DE-4B6D4C486BB2}" dt="2024-10-28T16:44:02.086" v="907" actId="20577"/>
        <pc:sldMkLst>
          <pc:docMk/>
          <pc:sldMk cId="792398850" sldId="298"/>
        </pc:sldMkLst>
        <pc:spChg chg="mod">
          <ac:chgData name="Gezelter Lisa" userId="14623a97-55ba-4802-be06-85c28bb9f6b2" providerId="ADAL" clId="{57483725-1EDE-477C-A7DE-4B6D4C486BB2}" dt="2024-10-28T16:36:46.248" v="887" actId="20577"/>
          <ac:spMkLst>
            <pc:docMk/>
            <pc:sldMk cId="792398850" sldId="298"/>
            <ac:spMk id="3" creationId="{E2D12345-9D4E-4608-AEC5-BF8C715CD4DE}"/>
          </ac:spMkLst>
        </pc:spChg>
        <pc:spChg chg="mod">
          <ac:chgData name="Gezelter Lisa" userId="14623a97-55ba-4802-be06-85c28bb9f6b2" providerId="ADAL" clId="{57483725-1EDE-477C-A7DE-4B6D4C486BB2}" dt="2024-10-25T21:36:55.667" v="423" actId="20577"/>
          <ac:spMkLst>
            <pc:docMk/>
            <pc:sldMk cId="792398850" sldId="298"/>
            <ac:spMk id="5" creationId="{383FB8D1-B7CB-58C6-F64A-71F6C263BF7E}"/>
          </ac:spMkLst>
        </pc:spChg>
      </pc:sldChg>
      <pc:sldChg chg="modSp mod">
        <pc:chgData name="Gezelter Lisa" userId="14623a97-55ba-4802-be06-85c28bb9f6b2" providerId="ADAL" clId="{57483725-1EDE-477C-A7DE-4B6D4C486BB2}" dt="2024-10-25T21:46:16.335" v="743" actId="20577"/>
        <pc:sldMkLst>
          <pc:docMk/>
          <pc:sldMk cId="4151666849" sldId="299"/>
        </pc:sldMkLst>
        <pc:spChg chg="mod">
          <ac:chgData name="Gezelter Lisa" userId="14623a97-55ba-4802-be06-85c28bb9f6b2" providerId="ADAL" clId="{57483725-1EDE-477C-A7DE-4B6D4C486BB2}" dt="2024-10-25T21:46:16.335" v="743" actId="20577"/>
          <ac:spMkLst>
            <pc:docMk/>
            <pc:sldMk cId="4151666849" sldId="299"/>
            <ac:spMk id="3" creationId="{E2D12345-9D4E-4608-AEC5-BF8C715CD4DE}"/>
          </ac:spMkLst>
        </pc:spChg>
      </pc:sldChg>
      <pc:sldChg chg="modSp mod">
        <pc:chgData name="Gezelter Lisa" userId="14623a97-55ba-4802-be06-85c28bb9f6b2" providerId="ADAL" clId="{57483725-1EDE-477C-A7DE-4B6D4C486BB2}" dt="2024-10-28T16:39:11.941" v="904" actId="20577"/>
        <pc:sldMkLst>
          <pc:docMk/>
          <pc:sldMk cId="923661664" sldId="300"/>
        </pc:sldMkLst>
        <pc:spChg chg="mod">
          <ac:chgData name="Gezelter Lisa" userId="14623a97-55ba-4802-be06-85c28bb9f6b2" providerId="ADAL" clId="{57483725-1EDE-477C-A7DE-4B6D4C486BB2}" dt="2024-10-28T16:39:11.941" v="904" actId="20577"/>
          <ac:spMkLst>
            <pc:docMk/>
            <pc:sldMk cId="923661664" sldId="300"/>
            <ac:spMk id="3" creationId="{E2D12345-9D4E-4608-AEC5-BF8C715CD4DE}"/>
          </ac:spMkLst>
        </pc:spChg>
      </pc:sldChg>
      <pc:sldChg chg="modSp mod">
        <pc:chgData name="Gezelter Lisa" userId="14623a97-55ba-4802-be06-85c28bb9f6b2" providerId="ADAL" clId="{57483725-1EDE-477C-A7DE-4B6D4C486BB2}" dt="2024-10-25T21:51:51.001" v="749" actId="20577"/>
        <pc:sldMkLst>
          <pc:docMk/>
          <pc:sldMk cId="1533092722" sldId="304"/>
        </pc:sldMkLst>
        <pc:spChg chg="mod">
          <ac:chgData name="Gezelter Lisa" userId="14623a97-55ba-4802-be06-85c28bb9f6b2" providerId="ADAL" clId="{57483725-1EDE-477C-A7DE-4B6D4C486BB2}" dt="2024-10-25T21:51:51.001" v="749" actId="20577"/>
          <ac:spMkLst>
            <pc:docMk/>
            <pc:sldMk cId="1533092722" sldId="304"/>
            <ac:spMk id="3" creationId="{E2D12345-9D4E-4608-AEC5-BF8C715CD4DE}"/>
          </ac:spMkLst>
        </pc:spChg>
      </pc:sldChg>
      <pc:sldChg chg="modSp mod">
        <pc:chgData name="Gezelter Lisa" userId="14623a97-55ba-4802-be06-85c28bb9f6b2" providerId="ADAL" clId="{57483725-1EDE-477C-A7DE-4B6D4C486BB2}" dt="2024-10-25T21:28:38.034" v="323" actId="20577"/>
        <pc:sldMkLst>
          <pc:docMk/>
          <pc:sldMk cId="3385640417" sldId="305"/>
        </pc:sldMkLst>
        <pc:spChg chg="mod">
          <ac:chgData name="Gezelter Lisa" userId="14623a97-55ba-4802-be06-85c28bb9f6b2" providerId="ADAL" clId="{57483725-1EDE-477C-A7DE-4B6D4C486BB2}" dt="2024-10-25T21:28:38.034" v="323" actId="20577"/>
          <ac:spMkLst>
            <pc:docMk/>
            <pc:sldMk cId="3385640417" sldId="305"/>
            <ac:spMk id="7" creationId="{5F12C39F-C855-50B4-E0E7-331A12363F11}"/>
          </ac:spMkLst>
        </pc:spChg>
      </pc:sldChg>
      <pc:sldChg chg="modSp mod">
        <pc:chgData name="Gezelter Lisa" userId="14623a97-55ba-4802-be06-85c28bb9f6b2" providerId="ADAL" clId="{57483725-1EDE-477C-A7DE-4B6D4C486BB2}" dt="2024-10-25T21:48:26.759" v="744" actId="6549"/>
        <pc:sldMkLst>
          <pc:docMk/>
          <pc:sldMk cId="2686200353" sldId="310"/>
        </pc:sldMkLst>
        <pc:spChg chg="mod">
          <ac:chgData name="Gezelter Lisa" userId="14623a97-55ba-4802-be06-85c28bb9f6b2" providerId="ADAL" clId="{57483725-1EDE-477C-A7DE-4B6D4C486BB2}" dt="2024-10-25T21:48:26.759" v="744" actId="6549"/>
          <ac:spMkLst>
            <pc:docMk/>
            <pc:sldMk cId="2686200353" sldId="310"/>
            <ac:spMk id="2" creationId="{C6ADB298-4F4C-7537-C1B3-FBF5886B5D1A}"/>
          </ac:spMkLst>
        </pc:spChg>
      </pc:sldChg>
      <pc:sldChg chg="modSp mod">
        <pc:chgData name="Gezelter Lisa" userId="14623a97-55ba-4802-be06-85c28bb9f6b2" providerId="ADAL" clId="{57483725-1EDE-477C-A7DE-4B6D4C486BB2}" dt="2024-10-25T21:41:28.308" v="651" actId="20577"/>
        <pc:sldMkLst>
          <pc:docMk/>
          <pc:sldMk cId="1637718347" sldId="311"/>
        </pc:sldMkLst>
        <pc:spChg chg="mod">
          <ac:chgData name="Gezelter Lisa" userId="14623a97-55ba-4802-be06-85c28bb9f6b2" providerId="ADAL" clId="{57483725-1EDE-477C-A7DE-4B6D4C486BB2}" dt="2024-10-25T21:41:28.308" v="651" actId="20577"/>
          <ac:spMkLst>
            <pc:docMk/>
            <pc:sldMk cId="1637718347" sldId="311"/>
            <ac:spMk id="2" creationId="{21BEBA8A-52EC-94C1-B04F-77CDF4FDD303}"/>
          </ac:spMkLst>
        </pc:spChg>
      </pc:sldChg>
    </pc:docChg>
  </pc:docChgLst>
  <pc:docChgLst>
    <pc:chgData name="Gezelter Lisa" userId="14623a97-55ba-4802-be06-85c28bb9f6b2" providerId="ADAL" clId="{BA0C24AF-E1A1-41D6-99BE-2B177534874C}"/>
    <pc:docChg chg="custSel modSld">
      <pc:chgData name="Gezelter Lisa" userId="14623a97-55ba-4802-be06-85c28bb9f6b2" providerId="ADAL" clId="{BA0C24AF-E1A1-41D6-99BE-2B177534874C}" dt="2024-11-18T17:37:59.987" v="6" actId="2085"/>
      <pc:docMkLst>
        <pc:docMk/>
      </pc:docMkLst>
      <pc:sldChg chg="addSp delSp modSp mod">
        <pc:chgData name="Gezelter Lisa" userId="14623a97-55ba-4802-be06-85c28bb9f6b2" providerId="ADAL" clId="{BA0C24AF-E1A1-41D6-99BE-2B177534874C}" dt="2024-11-18T17:37:59.987" v="6" actId="2085"/>
        <pc:sldMkLst>
          <pc:docMk/>
          <pc:sldMk cId="4125233206" sldId="256"/>
        </pc:sldMkLst>
        <pc:spChg chg="add mod">
          <ac:chgData name="Gezelter Lisa" userId="14623a97-55ba-4802-be06-85c28bb9f6b2" providerId="ADAL" clId="{BA0C24AF-E1A1-41D6-99BE-2B177534874C}" dt="2024-11-18T17:36:59.881" v="0" actId="767"/>
          <ac:spMkLst>
            <pc:docMk/>
            <pc:sldMk cId="4125233206" sldId="256"/>
            <ac:spMk id="2" creationId="{473AEE4B-3853-5774-B946-0593BE5D71BF}"/>
          </ac:spMkLst>
        </pc:spChg>
        <pc:spChg chg="add del mod">
          <ac:chgData name="Gezelter Lisa" userId="14623a97-55ba-4802-be06-85c28bb9f6b2" providerId="ADAL" clId="{BA0C24AF-E1A1-41D6-99BE-2B177534874C}" dt="2024-11-18T17:37:35.311" v="3" actId="478"/>
          <ac:spMkLst>
            <pc:docMk/>
            <pc:sldMk cId="4125233206" sldId="256"/>
            <ac:spMk id="3" creationId="{4814B254-A2EA-3D00-CB0D-4162CE831563}"/>
          </ac:spMkLst>
        </pc:spChg>
        <pc:spChg chg="add mod">
          <ac:chgData name="Gezelter Lisa" userId="14623a97-55ba-4802-be06-85c28bb9f6b2" providerId="ADAL" clId="{BA0C24AF-E1A1-41D6-99BE-2B177534874C}" dt="2024-11-18T17:37:59.987" v="6" actId="2085"/>
          <ac:spMkLst>
            <pc:docMk/>
            <pc:sldMk cId="4125233206" sldId="256"/>
            <ac:spMk id="4" creationId="{E17851DC-451F-7529-0E1C-57D6375DEDA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59450F-E844-433B-81E3-FAE387EBE1F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F2EC03D-3389-4FC8-88ED-AA77164C3B26}">
      <dgm:prSet phldrT="[Text]" custT="1"/>
      <dgm:spPr/>
      <dgm:t>
        <a:bodyPr/>
        <a:lstStyle/>
        <a:p>
          <a:r>
            <a:rPr lang="en-US" sz="3200" dirty="0"/>
            <a:t>Legislative</a:t>
          </a:r>
        </a:p>
      </dgm:t>
    </dgm:pt>
    <dgm:pt modelId="{C3DAE8E4-7582-41AC-8B33-097DC897B188}" type="parTrans" cxnId="{4C03EBCF-5565-4AAC-A87E-120701904C7E}">
      <dgm:prSet/>
      <dgm:spPr/>
      <dgm:t>
        <a:bodyPr/>
        <a:lstStyle/>
        <a:p>
          <a:endParaRPr lang="en-US"/>
        </a:p>
      </dgm:t>
    </dgm:pt>
    <dgm:pt modelId="{157E0F66-C145-4ABD-BAFF-706379BDD5F2}" type="sibTrans" cxnId="{4C03EBCF-5565-4AAC-A87E-120701904C7E}">
      <dgm:prSet/>
      <dgm:spPr/>
      <dgm:t>
        <a:bodyPr/>
        <a:lstStyle/>
        <a:p>
          <a:endParaRPr lang="en-US"/>
        </a:p>
      </dgm:t>
    </dgm:pt>
    <dgm:pt modelId="{BFC337CF-E758-4088-AA47-7D16760EE0D1}">
      <dgm:prSet phldrT="[Text]"/>
      <dgm:spPr/>
      <dgm:t>
        <a:bodyPr/>
        <a:lstStyle/>
        <a:p>
          <a:r>
            <a:rPr lang="en-US" dirty="0"/>
            <a:t>Makes laws</a:t>
          </a:r>
        </a:p>
      </dgm:t>
    </dgm:pt>
    <dgm:pt modelId="{9569BDB3-CC1E-4DC5-ADA2-68179051F589}" type="parTrans" cxnId="{1739A71A-7C8D-4D43-8774-C66091524553}">
      <dgm:prSet/>
      <dgm:spPr/>
      <dgm:t>
        <a:bodyPr/>
        <a:lstStyle/>
        <a:p>
          <a:endParaRPr lang="en-US"/>
        </a:p>
      </dgm:t>
    </dgm:pt>
    <dgm:pt modelId="{CC201643-0DF5-4CC5-9131-F3EFAB53491C}" type="sibTrans" cxnId="{1739A71A-7C8D-4D43-8774-C66091524553}">
      <dgm:prSet/>
      <dgm:spPr/>
      <dgm:t>
        <a:bodyPr/>
        <a:lstStyle/>
        <a:p>
          <a:endParaRPr lang="en-US"/>
        </a:p>
      </dgm:t>
    </dgm:pt>
    <dgm:pt modelId="{F4628FE1-3E63-43B1-B856-01432E112DD1}">
      <dgm:prSet phldrT="[Text]"/>
      <dgm:spPr/>
      <dgm:t>
        <a:bodyPr/>
        <a:lstStyle/>
        <a:p>
          <a:r>
            <a:rPr lang="en-US" dirty="0"/>
            <a:t>Exercises oversight authority</a:t>
          </a:r>
        </a:p>
      </dgm:t>
    </dgm:pt>
    <dgm:pt modelId="{1E20FB7D-F934-4DD9-897B-217DDFE530C5}" type="parTrans" cxnId="{B4AF3CF9-4A20-4235-A9BC-74E1F21E5520}">
      <dgm:prSet/>
      <dgm:spPr/>
      <dgm:t>
        <a:bodyPr/>
        <a:lstStyle/>
        <a:p>
          <a:endParaRPr lang="en-US"/>
        </a:p>
      </dgm:t>
    </dgm:pt>
    <dgm:pt modelId="{40DF10E0-A5A0-4980-A526-84ED33D099A6}" type="sibTrans" cxnId="{B4AF3CF9-4A20-4235-A9BC-74E1F21E5520}">
      <dgm:prSet/>
      <dgm:spPr/>
      <dgm:t>
        <a:bodyPr/>
        <a:lstStyle/>
        <a:p>
          <a:endParaRPr lang="en-US"/>
        </a:p>
      </dgm:t>
    </dgm:pt>
    <dgm:pt modelId="{7AA494A4-9936-49EC-9785-B24FEF4C4F56}">
      <dgm:prSet phldrT="[Text]" custT="1"/>
      <dgm:spPr/>
      <dgm:t>
        <a:bodyPr/>
        <a:lstStyle/>
        <a:p>
          <a:r>
            <a:rPr lang="en-US" sz="3200" dirty="0"/>
            <a:t>Executive</a:t>
          </a:r>
        </a:p>
      </dgm:t>
    </dgm:pt>
    <dgm:pt modelId="{0F44C1C3-8C8F-4BB9-834F-52306D32317C}" type="parTrans" cxnId="{2BB137DB-B8B3-46A7-A390-32725D4358D8}">
      <dgm:prSet/>
      <dgm:spPr/>
      <dgm:t>
        <a:bodyPr/>
        <a:lstStyle/>
        <a:p>
          <a:endParaRPr lang="en-US"/>
        </a:p>
      </dgm:t>
    </dgm:pt>
    <dgm:pt modelId="{8EDC02FA-8245-4A4E-BB0F-9E38EA9038BF}" type="sibTrans" cxnId="{2BB137DB-B8B3-46A7-A390-32725D4358D8}">
      <dgm:prSet/>
      <dgm:spPr/>
      <dgm:t>
        <a:bodyPr/>
        <a:lstStyle/>
        <a:p>
          <a:endParaRPr lang="en-US"/>
        </a:p>
      </dgm:t>
    </dgm:pt>
    <dgm:pt modelId="{3BBB3A24-1FC5-4EA4-904F-D439C8EF45C4}">
      <dgm:prSet phldrT="[Text]"/>
      <dgm:spPr/>
      <dgm:t>
        <a:bodyPr/>
        <a:lstStyle/>
        <a:p>
          <a:r>
            <a:rPr lang="en-US" dirty="0"/>
            <a:t>Implements and enforces laws</a:t>
          </a:r>
        </a:p>
      </dgm:t>
    </dgm:pt>
    <dgm:pt modelId="{5528AAF0-936B-4F18-8430-92D9F025E521}" type="parTrans" cxnId="{6456BF5F-0524-4CD9-A81F-86B2CE896B1D}">
      <dgm:prSet/>
      <dgm:spPr/>
      <dgm:t>
        <a:bodyPr/>
        <a:lstStyle/>
        <a:p>
          <a:endParaRPr lang="en-US"/>
        </a:p>
      </dgm:t>
    </dgm:pt>
    <dgm:pt modelId="{E33D7ABF-624D-4327-B18B-00CCB4F1104C}" type="sibTrans" cxnId="{6456BF5F-0524-4CD9-A81F-86B2CE896B1D}">
      <dgm:prSet/>
      <dgm:spPr/>
      <dgm:t>
        <a:bodyPr/>
        <a:lstStyle/>
        <a:p>
          <a:endParaRPr lang="en-US"/>
        </a:p>
      </dgm:t>
    </dgm:pt>
    <dgm:pt modelId="{0CC32635-C09E-47DD-AB3D-F201A3AA590A}">
      <dgm:prSet phldrT="[Text]"/>
      <dgm:spPr/>
      <dgm:t>
        <a:bodyPr/>
        <a:lstStyle/>
        <a:p>
          <a:r>
            <a:rPr lang="en-US" dirty="0"/>
            <a:t>Makes rules in accordance with the laws</a:t>
          </a:r>
        </a:p>
      </dgm:t>
    </dgm:pt>
    <dgm:pt modelId="{C7CDCA79-C39D-4B2B-9A52-4E93BCA4F934}" type="parTrans" cxnId="{87BAE6C0-44CA-4611-ABF9-7FF577768773}">
      <dgm:prSet/>
      <dgm:spPr/>
      <dgm:t>
        <a:bodyPr/>
        <a:lstStyle/>
        <a:p>
          <a:endParaRPr lang="en-US"/>
        </a:p>
      </dgm:t>
    </dgm:pt>
    <dgm:pt modelId="{D9809285-C3C5-480E-BF18-9D99800B67FC}" type="sibTrans" cxnId="{87BAE6C0-44CA-4611-ABF9-7FF577768773}">
      <dgm:prSet/>
      <dgm:spPr/>
      <dgm:t>
        <a:bodyPr/>
        <a:lstStyle/>
        <a:p>
          <a:endParaRPr lang="en-US"/>
        </a:p>
      </dgm:t>
    </dgm:pt>
    <dgm:pt modelId="{D17111A5-4ED7-4683-BAFB-FAC851A1BCC8}">
      <dgm:prSet phldrT="[Text]" custT="1"/>
      <dgm:spPr/>
      <dgm:t>
        <a:bodyPr/>
        <a:lstStyle/>
        <a:p>
          <a:r>
            <a:rPr lang="en-US" sz="3200" dirty="0"/>
            <a:t>Judicial</a:t>
          </a:r>
        </a:p>
      </dgm:t>
    </dgm:pt>
    <dgm:pt modelId="{687A745C-7320-4EBD-BB83-666D9A3E9250}" type="parTrans" cxnId="{DB61FC5C-A2EF-4B91-A253-734CA269E22B}">
      <dgm:prSet/>
      <dgm:spPr/>
      <dgm:t>
        <a:bodyPr/>
        <a:lstStyle/>
        <a:p>
          <a:endParaRPr lang="en-US"/>
        </a:p>
      </dgm:t>
    </dgm:pt>
    <dgm:pt modelId="{E486E30D-3A1C-4E6D-A852-63E530ADD773}" type="sibTrans" cxnId="{DB61FC5C-A2EF-4B91-A253-734CA269E22B}">
      <dgm:prSet/>
      <dgm:spPr/>
      <dgm:t>
        <a:bodyPr/>
        <a:lstStyle/>
        <a:p>
          <a:endParaRPr lang="en-US"/>
        </a:p>
      </dgm:t>
    </dgm:pt>
    <dgm:pt modelId="{F311AE41-A4CB-4AA3-BF58-F00E993FE203}">
      <dgm:prSet phldrT="[Text]"/>
      <dgm:spPr/>
      <dgm:t>
        <a:bodyPr/>
        <a:lstStyle/>
        <a:p>
          <a:r>
            <a:rPr lang="en-US" dirty="0"/>
            <a:t>Resolves disputes</a:t>
          </a:r>
        </a:p>
      </dgm:t>
    </dgm:pt>
    <dgm:pt modelId="{1E621C3F-32F4-4591-BAAE-003A658A1DA0}" type="parTrans" cxnId="{93FE5FB0-D821-4042-9B61-B69A8B2E35F5}">
      <dgm:prSet/>
      <dgm:spPr/>
      <dgm:t>
        <a:bodyPr/>
        <a:lstStyle/>
        <a:p>
          <a:endParaRPr lang="en-US"/>
        </a:p>
      </dgm:t>
    </dgm:pt>
    <dgm:pt modelId="{6CA2ACA8-1240-4C15-853D-3F711DF31A95}" type="sibTrans" cxnId="{93FE5FB0-D821-4042-9B61-B69A8B2E35F5}">
      <dgm:prSet/>
      <dgm:spPr/>
      <dgm:t>
        <a:bodyPr/>
        <a:lstStyle/>
        <a:p>
          <a:endParaRPr lang="en-US"/>
        </a:p>
      </dgm:t>
    </dgm:pt>
    <dgm:pt modelId="{45CB6D59-1BA9-4938-B63D-7C4C5D7F6FE7}">
      <dgm:prSet phldrT="[Text]"/>
      <dgm:spPr/>
      <dgm:t>
        <a:bodyPr/>
        <a:lstStyle/>
        <a:p>
          <a:r>
            <a:rPr lang="en-US" dirty="0"/>
            <a:t>Interprets laws</a:t>
          </a:r>
        </a:p>
      </dgm:t>
    </dgm:pt>
    <dgm:pt modelId="{C3265CBC-3F41-48F5-83D2-A07E13C02113}" type="parTrans" cxnId="{B6DEF850-23A1-41EC-AC37-D563FDC9CC7F}">
      <dgm:prSet/>
      <dgm:spPr/>
      <dgm:t>
        <a:bodyPr/>
        <a:lstStyle/>
        <a:p>
          <a:endParaRPr lang="en-US"/>
        </a:p>
      </dgm:t>
    </dgm:pt>
    <dgm:pt modelId="{E0E47F6E-29BA-4443-A161-56C6D928C651}" type="sibTrans" cxnId="{B6DEF850-23A1-41EC-AC37-D563FDC9CC7F}">
      <dgm:prSet/>
      <dgm:spPr/>
      <dgm:t>
        <a:bodyPr/>
        <a:lstStyle/>
        <a:p>
          <a:endParaRPr lang="en-US"/>
        </a:p>
      </dgm:t>
    </dgm:pt>
    <dgm:pt modelId="{730A3594-26CC-49F2-869C-8EFD08D6689B}">
      <dgm:prSet phldrT="[Text]"/>
      <dgm:spPr/>
      <dgm:t>
        <a:bodyPr/>
        <a:lstStyle/>
        <a:p>
          <a:r>
            <a:rPr lang="en-US" dirty="0"/>
            <a:t>Establishes state budget</a:t>
          </a:r>
        </a:p>
      </dgm:t>
    </dgm:pt>
    <dgm:pt modelId="{DDE29E8C-9BF5-48E2-AA07-D7D0069104AF}" type="parTrans" cxnId="{28917851-8403-4014-8E2F-CF179BDE2464}">
      <dgm:prSet/>
      <dgm:spPr/>
      <dgm:t>
        <a:bodyPr/>
        <a:lstStyle/>
        <a:p>
          <a:endParaRPr lang="en-US"/>
        </a:p>
      </dgm:t>
    </dgm:pt>
    <dgm:pt modelId="{86414CFC-4D70-40C1-B10A-70C7C77F452B}" type="sibTrans" cxnId="{28917851-8403-4014-8E2F-CF179BDE2464}">
      <dgm:prSet/>
      <dgm:spPr/>
      <dgm:t>
        <a:bodyPr/>
        <a:lstStyle/>
        <a:p>
          <a:endParaRPr lang="en-US"/>
        </a:p>
      </dgm:t>
    </dgm:pt>
    <dgm:pt modelId="{BF54CECA-AB9B-4A88-B8AF-69EB4C957A14}" type="pres">
      <dgm:prSet presAssocID="{9759450F-E844-433B-81E3-FAE387EBE1FA}" presName="Name0" presStyleCnt="0">
        <dgm:presLayoutVars>
          <dgm:dir/>
          <dgm:animLvl val="lvl"/>
          <dgm:resizeHandles val="exact"/>
        </dgm:presLayoutVars>
      </dgm:prSet>
      <dgm:spPr/>
    </dgm:pt>
    <dgm:pt modelId="{1C9F0EB6-B830-443F-B2C3-E20A4531488E}" type="pres">
      <dgm:prSet presAssocID="{DF2EC03D-3389-4FC8-88ED-AA77164C3B26}" presName="composite" presStyleCnt="0"/>
      <dgm:spPr/>
    </dgm:pt>
    <dgm:pt modelId="{7857CD3F-EC90-492B-86B2-C936968AFEE5}" type="pres">
      <dgm:prSet presAssocID="{DF2EC03D-3389-4FC8-88ED-AA77164C3B26}" presName="parTx" presStyleLbl="alignNode1" presStyleIdx="0" presStyleCnt="3">
        <dgm:presLayoutVars>
          <dgm:chMax val="0"/>
          <dgm:chPref val="0"/>
          <dgm:bulletEnabled val="1"/>
        </dgm:presLayoutVars>
      </dgm:prSet>
      <dgm:spPr/>
    </dgm:pt>
    <dgm:pt modelId="{4BD91AD4-2363-47B7-B614-53074FB21D03}" type="pres">
      <dgm:prSet presAssocID="{DF2EC03D-3389-4FC8-88ED-AA77164C3B26}" presName="desTx" presStyleLbl="alignAccFollowNode1" presStyleIdx="0" presStyleCnt="3">
        <dgm:presLayoutVars>
          <dgm:bulletEnabled val="1"/>
        </dgm:presLayoutVars>
      </dgm:prSet>
      <dgm:spPr/>
    </dgm:pt>
    <dgm:pt modelId="{83ECE079-6256-44BC-9273-C28F88E42EA5}" type="pres">
      <dgm:prSet presAssocID="{157E0F66-C145-4ABD-BAFF-706379BDD5F2}" presName="space" presStyleCnt="0"/>
      <dgm:spPr/>
    </dgm:pt>
    <dgm:pt modelId="{35599055-83A2-4FA9-A7A7-304D8A2CBC77}" type="pres">
      <dgm:prSet presAssocID="{7AA494A4-9936-49EC-9785-B24FEF4C4F56}" presName="composite" presStyleCnt="0"/>
      <dgm:spPr/>
    </dgm:pt>
    <dgm:pt modelId="{4DC910F9-73A2-40BE-B3E4-79D98EA2D359}" type="pres">
      <dgm:prSet presAssocID="{7AA494A4-9936-49EC-9785-B24FEF4C4F56}" presName="parTx" presStyleLbl="alignNode1" presStyleIdx="1" presStyleCnt="3">
        <dgm:presLayoutVars>
          <dgm:chMax val="0"/>
          <dgm:chPref val="0"/>
          <dgm:bulletEnabled val="1"/>
        </dgm:presLayoutVars>
      </dgm:prSet>
      <dgm:spPr/>
    </dgm:pt>
    <dgm:pt modelId="{1FB114FB-8F31-43DB-A8C4-B1EDEC5023E0}" type="pres">
      <dgm:prSet presAssocID="{7AA494A4-9936-49EC-9785-B24FEF4C4F56}" presName="desTx" presStyleLbl="alignAccFollowNode1" presStyleIdx="1" presStyleCnt="3">
        <dgm:presLayoutVars>
          <dgm:bulletEnabled val="1"/>
        </dgm:presLayoutVars>
      </dgm:prSet>
      <dgm:spPr/>
    </dgm:pt>
    <dgm:pt modelId="{0C9B601E-EFB0-4131-8BAF-EC0BE177D2C9}" type="pres">
      <dgm:prSet presAssocID="{8EDC02FA-8245-4A4E-BB0F-9E38EA9038BF}" presName="space" presStyleCnt="0"/>
      <dgm:spPr/>
    </dgm:pt>
    <dgm:pt modelId="{E0E4FB7D-173F-4F46-BF1A-E8C3CAB70928}" type="pres">
      <dgm:prSet presAssocID="{D17111A5-4ED7-4683-BAFB-FAC851A1BCC8}" presName="composite" presStyleCnt="0"/>
      <dgm:spPr/>
    </dgm:pt>
    <dgm:pt modelId="{ECD92373-F22E-4524-9B9E-C8D2251A950A}" type="pres">
      <dgm:prSet presAssocID="{D17111A5-4ED7-4683-BAFB-FAC851A1BCC8}" presName="parTx" presStyleLbl="alignNode1" presStyleIdx="2" presStyleCnt="3">
        <dgm:presLayoutVars>
          <dgm:chMax val="0"/>
          <dgm:chPref val="0"/>
          <dgm:bulletEnabled val="1"/>
        </dgm:presLayoutVars>
      </dgm:prSet>
      <dgm:spPr/>
    </dgm:pt>
    <dgm:pt modelId="{59031285-2745-47A6-B417-42A565871360}" type="pres">
      <dgm:prSet presAssocID="{D17111A5-4ED7-4683-BAFB-FAC851A1BCC8}" presName="desTx" presStyleLbl="alignAccFollowNode1" presStyleIdx="2" presStyleCnt="3">
        <dgm:presLayoutVars>
          <dgm:bulletEnabled val="1"/>
        </dgm:presLayoutVars>
      </dgm:prSet>
      <dgm:spPr/>
    </dgm:pt>
  </dgm:ptLst>
  <dgm:cxnLst>
    <dgm:cxn modelId="{1739A71A-7C8D-4D43-8774-C66091524553}" srcId="{DF2EC03D-3389-4FC8-88ED-AA77164C3B26}" destId="{BFC337CF-E758-4088-AA47-7D16760EE0D1}" srcOrd="0" destOrd="0" parTransId="{9569BDB3-CC1E-4DC5-ADA2-68179051F589}" sibTransId="{CC201643-0DF5-4CC5-9131-F3EFAB53491C}"/>
    <dgm:cxn modelId="{9DE76C1C-E0A6-4C58-AFAF-B6BCFBD50AC8}" type="presOf" srcId="{730A3594-26CC-49F2-869C-8EFD08D6689B}" destId="{4BD91AD4-2363-47B7-B614-53074FB21D03}" srcOrd="0" destOrd="2" presId="urn:microsoft.com/office/officeart/2005/8/layout/hList1"/>
    <dgm:cxn modelId="{E130DF23-93A8-4E37-8F72-98622C833552}" type="presOf" srcId="{45CB6D59-1BA9-4938-B63D-7C4C5D7F6FE7}" destId="{59031285-2745-47A6-B417-42A565871360}" srcOrd="0" destOrd="1" presId="urn:microsoft.com/office/officeart/2005/8/layout/hList1"/>
    <dgm:cxn modelId="{08470B2C-99B1-4EA9-9FDC-6B81CE52E88F}" type="presOf" srcId="{F311AE41-A4CB-4AA3-BF58-F00E993FE203}" destId="{59031285-2745-47A6-B417-42A565871360}" srcOrd="0" destOrd="0" presId="urn:microsoft.com/office/officeart/2005/8/layout/hList1"/>
    <dgm:cxn modelId="{6323B839-6954-4437-8AC4-5ED8EF2F17A0}" type="presOf" srcId="{7AA494A4-9936-49EC-9785-B24FEF4C4F56}" destId="{4DC910F9-73A2-40BE-B3E4-79D98EA2D359}" srcOrd="0" destOrd="0" presId="urn:microsoft.com/office/officeart/2005/8/layout/hList1"/>
    <dgm:cxn modelId="{DB61FC5C-A2EF-4B91-A253-734CA269E22B}" srcId="{9759450F-E844-433B-81E3-FAE387EBE1FA}" destId="{D17111A5-4ED7-4683-BAFB-FAC851A1BCC8}" srcOrd="2" destOrd="0" parTransId="{687A745C-7320-4EBD-BB83-666D9A3E9250}" sibTransId="{E486E30D-3A1C-4E6D-A852-63E530ADD773}"/>
    <dgm:cxn modelId="{6456BF5F-0524-4CD9-A81F-86B2CE896B1D}" srcId="{7AA494A4-9936-49EC-9785-B24FEF4C4F56}" destId="{3BBB3A24-1FC5-4EA4-904F-D439C8EF45C4}" srcOrd="0" destOrd="0" parTransId="{5528AAF0-936B-4F18-8430-92D9F025E521}" sibTransId="{E33D7ABF-624D-4327-B18B-00CCB4F1104C}"/>
    <dgm:cxn modelId="{1B9F2A61-BD5F-4E83-A573-2DF8F05DD4D1}" type="presOf" srcId="{DF2EC03D-3389-4FC8-88ED-AA77164C3B26}" destId="{7857CD3F-EC90-492B-86B2-C936968AFEE5}" srcOrd="0" destOrd="0" presId="urn:microsoft.com/office/officeart/2005/8/layout/hList1"/>
    <dgm:cxn modelId="{B6DEF850-23A1-41EC-AC37-D563FDC9CC7F}" srcId="{D17111A5-4ED7-4683-BAFB-FAC851A1BCC8}" destId="{45CB6D59-1BA9-4938-B63D-7C4C5D7F6FE7}" srcOrd="1" destOrd="0" parTransId="{C3265CBC-3F41-48F5-83D2-A07E13C02113}" sibTransId="{E0E47F6E-29BA-4443-A161-56C6D928C651}"/>
    <dgm:cxn modelId="{28917851-8403-4014-8E2F-CF179BDE2464}" srcId="{DF2EC03D-3389-4FC8-88ED-AA77164C3B26}" destId="{730A3594-26CC-49F2-869C-8EFD08D6689B}" srcOrd="2" destOrd="0" parTransId="{DDE29E8C-9BF5-48E2-AA07-D7D0069104AF}" sibTransId="{86414CFC-4D70-40C1-B10A-70C7C77F452B}"/>
    <dgm:cxn modelId="{9D90A17B-9E92-44F6-907F-C3DBB063629E}" type="presOf" srcId="{9759450F-E844-433B-81E3-FAE387EBE1FA}" destId="{BF54CECA-AB9B-4A88-B8AF-69EB4C957A14}" srcOrd="0" destOrd="0" presId="urn:microsoft.com/office/officeart/2005/8/layout/hList1"/>
    <dgm:cxn modelId="{2205657D-66C0-4792-886B-1C493D5E10ED}" type="presOf" srcId="{D17111A5-4ED7-4683-BAFB-FAC851A1BCC8}" destId="{ECD92373-F22E-4524-9B9E-C8D2251A950A}" srcOrd="0" destOrd="0" presId="urn:microsoft.com/office/officeart/2005/8/layout/hList1"/>
    <dgm:cxn modelId="{DFA3E17D-06EF-4942-8AEA-40E9644ACF4B}" type="presOf" srcId="{BFC337CF-E758-4088-AA47-7D16760EE0D1}" destId="{4BD91AD4-2363-47B7-B614-53074FB21D03}" srcOrd="0" destOrd="0" presId="urn:microsoft.com/office/officeart/2005/8/layout/hList1"/>
    <dgm:cxn modelId="{0B504FA2-704E-4749-9D75-2DCEB186216E}" type="presOf" srcId="{F4628FE1-3E63-43B1-B856-01432E112DD1}" destId="{4BD91AD4-2363-47B7-B614-53074FB21D03}" srcOrd="0" destOrd="1" presId="urn:microsoft.com/office/officeart/2005/8/layout/hList1"/>
    <dgm:cxn modelId="{0A7748AE-4D03-4211-836A-6966992A7EDE}" type="presOf" srcId="{3BBB3A24-1FC5-4EA4-904F-D439C8EF45C4}" destId="{1FB114FB-8F31-43DB-A8C4-B1EDEC5023E0}" srcOrd="0" destOrd="0" presId="urn:microsoft.com/office/officeart/2005/8/layout/hList1"/>
    <dgm:cxn modelId="{93FE5FB0-D821-4042-9B61-B69A8B2E35F5}" srcId="{D17111A5-4ED7-4683-BAFB-FAC851A1BCC8}" destId="{F311AE41-A4CB-4AA3-BF58-F00E993FE203}" srcOrd="0" destOrd="0" parTransId="{1E621C3F-32F4-4591-BAAE-003A658A1DA0}" sibTransId="{6CA2ACA8-1240-4C15-853D-3F711DF31A95}"/>
    <dgm:cxn modelId="{87BAE6C0-44CA-4611-ABF9-7FF577768773}" srcId="{7AA494A4-9936-49EC-9785-B24FEF4C4F56}" destId="{0CC32635-C09E-47DD-AB3D-F201A3AA590A}" srcOrd="1" destOrd="0" parTransId="{C7CDCA79-C39D-4B2B-9A52-4E93BCA4F934}" sibTransId="{D9809285-C3C5-480E-BF18-9D99800B67FC}"/>
    <dgm:cxn modelId="{4C03EBCF-5565-4AAC-A87E-120701904C7E}" srcId="{9759450F-E844-433B-81E3-FAE387EBE1FA}" destId="{DF2EC03D-3389-4FC8-88ED-AA77164C3B26}" srcOrd="0" destOrd="0" parTransId="{C3DAE8E4-7582-41AC-8B33-097DC897B188}" sibTransId="{157E0F66-C145-4ABD-BAFF-706379BDD5F2}"/>
    <dgm:cxn modelId="{2BB137DB-B8B3-46A7-A390-32725D4358D8}" srcId="{9759450F-E844-433B-81E3-FAE387EBE1FA}" destId="{7AA494A4-9936-49EC-9785-B24FEF4C4F56}" srcOrd="1" destOrd="0" parTransId="{0F44C1C3-8C8F-4BB9-834F-52306D32317C}" sibTransId="{8EDC02FA-8245-4A4E-BB0F-9E38EA9038BF}"/>
    <dgm:cxn modelId="{1A1C92F3-83A4-465E-8502-2B291475D8C5}" type="presOf" srcId="{0CC32635-C09E-47DD-AB3D-F201A3AA590A}" destId="{1FB114FB-8F31-43DB-A8C4-B1EDEC5023E0}" srcOrd="0" destOrd="1" presId="urn:microsoft.com/office/officeart/2005/8/layout/hList1"/>
    <dgm:cxn modelId="{B4AF3CF9-4A20-4235-A9BC-74E1F21E5520}" srcId="{DF2EC03D-3389-4FC8-88ED-AA77164C3B26}" destId="{F4628FE1-3E63-43B1-B856-01432E112DD1}" srcOrd="1" destOrd="0" parTransId="{1E20FB7D-F934-4DD9-897B-217DDFE530C5}" sibTransId="{40DF10E0-A5A0-4980-A526-84ED33D099A6}"/>
    <dgm:cxn modelId="{C102700B-C0EF-461A-8C2E-1107E1AF622F}" type="presParOf" srcId="{BF54CECA-AB9B-4A88-B8AF-69EB4C957A14}" destId="{1C9F0EB6-B830-443F-B2C3-E20A4531488E}" srcOrd="0" destOrd="0" presId="urn:microsoft.com/office/officeart/2005/8/layout/hList1"/>
    <dgm:cxn modelId="{D9707C01-1B6E-4195-879D-845A624CCA8B}" type="presParOf" srcId="{1C9F0EB6-B830-443F-B2C3-E20A4531488E}" destId="{7857CD3F-EC90-492B-86B2-C936968AFEE5}" srcOrd="0" destOrd="0" presId="urn:microsoft.com/office/officeart/2005/8/layout/hList1"/>
    <dgm:cxn modelId="{E70CDB5A-BF18-434D-8361-ECBFB788EF4B}" type="presParOf" srcId="{1C9F0EB6-B830-443F-B2C3-E20A4531488E}" destId="{4BD91AD4-2363-47B7-B614-53074FB21D03}" srcOrd="1" destOrd="0" presId="urn:microsoft.com/office/officeart/2005/8/layout/hList1"/>
    <dgm:cxn modelId="{43C3F8B0-8943-4E5D-A89C-D5A8FCABFE71}" type="presParOf" srcId="{BF54CECA-AB9B-4A88-B8AF-69EB4C957A14}" destId="{83ECE079-6256-44BC-9273-C28F88E42EA5}" srcOrd="1" destOrd="0" presId="urn:microsoft.com/office/officeart/2005/8/layout/hList1"/>
    <dgm:cxn modelId="{2D9B9EFE-3909-4DD4-8BB4-8FC073C6F315}" type="presParOf" srcId="{BF54CECA-AB9B-4A88-B8AF-69EB4C957A14}" destId="{35599055-83A2-4FA9-A7A7-304D8A2CBC77}" srcOrd="2" destOrd="0" presId="urn:microsoft.com/office/officeart/2005/8/layout/hList1"/>
    <dgm:cxn modelId="{8BE64E0E-834D-4D24-BC91-0C0C7420286B}" type="presParOf" srcId="{35599055-83A2-4FA9-A7A7-304D8A2CBC77}" destId="{4DC910F9-73A2-40BE-B3E4-79D98EA2D359}" srcOrd="0" destOrd="0" presId="urn:microsoft.com/office/officeart/2005/8/layout/hList1"/>
    <dgm:cxn modelId="{9445E2CA-6101-4783-8A26-C20A0146360C}" type="presParOf" srcId="{35599055-83A2-4FA9-A7A7-304D8A2CBC77}" destId="{1FB114FB-8F31-43DB-A8C4-B1EDEC5023E0}" srcOrd="1" destOrd="0" presId="urn:microsoft.com/office/officeart/2005/8/layout/hList1"/>
    <dgm:cxn modelId="{B0400CBD-70AC-4FDF-A84F-7DE59FCE1DE2}" type="presParOf" srcId="{BF54CECA-AB9B-4A88-B8AF-69EB4C957A14}" destId="{0C9B601E-EFB0-4131-8BAF-EC0BE177D2C9}" srcOrd="3" destOrd="0" presId="urn:microsoft.com/office/officeart/2005/8/layout/hList1"/>
    <dgm:cxn modelId="{ED4F5B67-3A81-4A45-B4F2-764444FC39C4}" type="presParOf" srcId="{BF54CECA-AB9B-4A88-B8AF-69EB4C957A14}" destId="{E0E4FB7D-173F-4F46-BF1A-E8C3CAB70928}" srcOrd="4" destOrd="0" presId="urn:microsoft.com/office/officeart/2005/8/layout/hList1"/>
    <dgm:cxn modelId="{02541840-5A43-4657-A1EF-82A9AA60A81C}" type="presParOf" srcId="{E0E4FB7D-173F-4F46-BF1A-E8C3CAB70928}" destId="{ECD92373-F22E-4524-9B9E-C8D2251A950A}" srcOrd="0" destOrd="0" presId="urn:microsoft.com/office/officeart/2005/8/layout/hList1"/>
    <dgm:cxn modelId="{065EFCEB-11F9-41A4-9B40-4B73C33DC0E1}" type="presParOf" srcId="{E0E4FB7D-173F-4F46-BF1A-E8C3CAB70928}" destId="{59031285-2745-47A6-B417-42A56587136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7CD3F-EC90-492B-86B2-C936968AFEE5}">
      <dsp:nvSpPr>
        <dsp:cNvPr id="0" name=""/>
        <dsp:cNvSpPr/>
      </dsp:nvSpPr>
      <dsp:spPr>
        <a:xfrm>
          <a:off x="3286" y="179523"/>
          <a:ext cx="3203971" cy="9125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Legislative</a:t>
          </a:r>
        </a:p>
      </dsp:txBody>
      <dsp:txXfrm>
        <a:off x="3286" y="179523"/>
        <a:ext cx="3203971" cy="912595"/>
      </dsp:txXfrm>
    </dsp:sp>
    <dsp:sp modelId="{4BD91AD4-2363-47B7-B614-53074FB21D03}">
      <dsp:nvSpPr>
        <dsp:cNvPr id="0" name=""/>
        <dsp:cNvSpPr/>
      </dsp:nvSpPr>
      <dsp:spPr>
        <a:xfrm>
          <a:off x="3286" y="1092118"/>
          <a:ext cx="3203971" cy="28987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Makes laws</a:t>
          </a:r>
        </a:p>
        <a:p>
          <a:pPr marL="228600" lvl="1" indent="-228600" algn="l" defTabSz="1066800">
            <a:lnSpc>
              <a:spcPct val="90000"/>
            </a:lnSpc>
            <a:spcBef>
              <a:spcPct val="0"/>
            </a:spcBef>
            <a:spcAft>
              <a:spcPct val="15000"/>
            </a:spcAft>
            <a:buChar char="•"/>
          </a:pPr>
          <a:r>
            <a:rPr lang="en-US" sz="2400" kern="1200" dirty="0"/>
            <a:t>Exercises oversight authority</a:t>
          </a:r>
        </a:p>
        <a:p>
          <a:pPr marL="228600" lvl="1" indent="-228600" algn="l" defTabSz="1066800">
            <a:lnSpc>
              <a:spcPct val="90000"/>
            </a:lnSpc>
            <a:spcBef>
              <a:spcPct val="0"/>
            </a:spcBef>
            <a:spcAft>
              <a:spcPct val="15000"/>
            </a:spcAft>
            <a:buChar char="•"/>
          </a:pPr>
          <a:r>
            <a:rPr lang="en-US" sz="2400" kern="1200" dirty="0"/>
            <a:t>Establishes state budget</a:t>
          </a:r>
        </a:p>
      </dsp:txBody>
      <dsp:txXfrm>
        <a:off x="3286" y="1092118"/>
        <a:ext cx="3203971" cy="2898720"/>
      </dsp:txXfrm>
    </dsp:sp>
    <dsp:sp modelId="{4DC910F9-73A2-40BE-B3E4-79D98EA2D359}">
      <dsp:nvSpPr>
        <dsp:cNvPr id="0" name=""/>
        <dsp:cNvSpPr/>
      </dsp:nvSpPr>
      <dsp:spPr>
        <a:xfrm>
          <a:off x="3655814" y="179523"/>
          <a:ext cx="3203971" cy="9125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Executive</a:t>
          </a:r>
        </a:p>
      </dsp:txBody>
      <dsp:txXfrm>
        <a:off x="3655814" y="179523"/>
        <a:ext cx="3203971" cy="912595"/>
      </dsp:txXfrm>
    </dsp:sp>
    <dsp:sp modelId="{1FB114FB-8F31-43DB-A8C4-B1EDEC5023E0}">
      <dsp:nvSpPr>
        <dsp:cNvPr id="0" name=""/>
        <dsp:cNvSpPr/>
      </dsp:nvSpPr>
      <dsp:spPr>
        <a:xfrm>
          <a:off x="3655814" y="1092118"/>
          <a:ext cx="3203971" cy="28987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Implements and enforces laws</a:t>
          </a:r>
        </a:p>
        <a:p>
          <a:pPr marL="228600" lvl="1" indent="-228600" algn="l" defTabSz="1066800">
            <a:lnSpc>
              <a:spcPct val="90000"/>
            </a:lnSpc>
            <a:spcBef>
              <a:spcPct val="0"/>
            </a:spcBef>
            <a:spcAft>
              <a:spcPct val="15000"/>
            </a:spcAft>
            <a:buChar char="•"/>
          </a:pPr>
          <a:r>
            <a:rPr lang="en-US" sz="2400" kern="1200" dirty="0"/>
            <a:t>Makes rules in accordance with the laws</a:t>
          </a:r>
        </a:p>
      </dsp:txBody>
      <dsp:txXfrm>
        <a:off x="3655814" y="1092118"/>
        <a:ext cx="3203971" cy="2898720"/>
      </dsp:txXfrm>
    </dsp:sp>
    <dsp:sp modelId="{ECD92373-F22E-4524-9B9E-C8D2251A950A}">
      <dsp:nvSpPr>
        <dsp:cNvPr id="0" name=""/>
        <dsp:cNvSpPr/>
      </dsp:nvSpPr>
      <dsp:spPr>
        <a:xfrm>
          <a:off x="7308342" y="179523"/>
          <a:ext cx="3203971" cy="9125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Judicial</a:t>
          </a:r>
        </a:p>
      </dsp:txBody>
      <dsp:txXfrm>
        <a:off x="7308342" y="179523"/>
        <a:ext cx="3203971" cy="912595"/>
      </dsp:txXfrm>
    </dsp:sp>
    <dsp:sp modelId="{59031285-2745-47A6-B417-42A565871360}">
      <dsp:nvSpPr>
        <dsp:cNvPr id="0" name=""/>
        <dsp:cNvSpPr/>
      </dsp:nvSpPr>
      <dsp:spPr>
        <a:xfrm>
          <a:off x="7308342" y="1092118"/>
          <a:ext cx="3203971" cy="28987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Resolves disputes</a:t>
          </a:r>
        </a:p>
        <a:p>
          <a:pPr marL="228600" lvl="1" indent="-228600" algn="l" defTabSz="1066800">
            <a:lnSpc>
              <a:spcPct val="90000"/>
            </a:lnSpc>
            <a:spcBef>
              <a:spcPct val="0"/>
            </a:spcBef>
            <a:spcAft>
              <a:spcPct val="15000"/>
            </a:spcAft>
            <a:buChar char="•"/>
          </a:pPr>
          <a:r>
            <a:rPr lang="en-US" sz="2400" kern="1200" dirty="0"/>
            <a:t>Interprets laws</a:t>
          </a:r>
        </a:p>
      </dsp:txBody>
      <dsp:txXfrm>
        <a:off x="7308342" y="1092118"/>
        <a:ext cx="3203971" cy="28987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233817-3307-4ABF-83C8-BF144B143CC0}"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7BF69-CB13-4768-8131-FDC3B5501C5F}" type="slidenum">
              <a:rPr lang="en-US" smtClean="0"/>
              <a:t>‹#›</a:t>
            </a:fld>
            <a:endParaRPr lang="en-US"/>
          </a:p>
        </p:txBody>
      </p:sp>
    </p:spTree>
    <p:extLst>
      <p:ext uri="{BB962C8B-B14F-4D97-AF65-F5344CB8AC3E}">
        <p14:creationId xmlns:p14="http://schemas.microsoft.com/office/powerpoint/2010/main" val="2184618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Leg Counsel as the legislature’s legal resource; all questions about applicability of federal law should go to LC; let Leg Counsel rep talk for </a:t>
            </a:r>
            <a:r>
              <a:rPr lang="en-US"/>
              <a:t>a few min.</a:t>
            </a:r>
          </a:p>
        </p:txBody>
      </p:sp>
      <p:sp>
        <p:nvSpPr>
          <p:cNvPr id="4" name="Slide Number Placeholder 3"/>
          <p:cNvSpPr>
            <a:spLocks noGrp="1"/>
          </p:cNvSpPr>
          <p:nvPr>
            <p:ph type="sldNum" sz="quarter" idx="5"/>
          </p:nvPr>
        </p:nvSpPr>
        <p:spPr/>
        <p:txBody>
          <a:bodyPr/>
          <a:lstStyle/>
          <a:p>
            <a:fld id="{B317BF69-CB13-4768-8131-FDC3B5501C5F}" type="slidenum">
              <a:rPr lang="en-US" smtClean="0"/>
              <a:t>2</a:t>
            </a:fld>
            <a:endParaRPr lang="en-US"/>
          </a:p>
        </p:txBody>
      </p:sp>
    </p:spTree>
    <p:extLst>
      <p:ext uri="{BB962C8B-B14F-4D97-AF65-F5344CB8AC3E}">
        <p14:creationId xmlns:p14="http://schemas.microsoft.com/office/powerpoint/2010/main" val="371375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17BF69-CB13-4768-8131-FDC3B5501C5F}" type="slidenum">
              <a:rPr lang="en-US" smtClean="0"/>
              <a:t>4</a:t>
            </a:fld>
            <a:endParaRPr lang="en-US"/>
          </a:p>
        </p:txBody>
      </p:sp>
    </p:spTree>
    <p:extLst>
      <p:ext uri="{BB962C8B-B14F-4D97-AF65-F5344CB8AC3E}">
        <p14:creationId xmlns:p14="http://schemas.microsoft.com/office/powerpoint/2010/main" val="1161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17BF69-CB13-4768-8131-FDC3B5501C5F}" type="slidenum">
              <a:rPr lang="en-US" smtClean="0"/>
              <a:t>6</a:t>
            </a:fld>
            <a:endParaRPr lang="en-US"/>
          </a:p>
        </p:txBody>
      </p:sp>
    </p:spTree>
    <p:extLst>
      <p:ext uri="{BB962C8B-B14F-4D97-AF65-F5344CB8AC3E}">
        <p14:creationId xmlns:p14="http://schemas.microsoft.com/office/powerpoint/2010/main" val="2632430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17BF69-CB13-4768-8131-FDC3B5501C5F}" type="slidenum">
              <a:rPr lang="en-US" smtClean="0"/>
              <a:t>9</a:t>
            </a:fld>
            <a:endParaRPr lang="en-US"/>
          </a:p>
        </p:txBody>
      </p:sp>
    </p:spTree>
    <p:extLst>
      <p:ext uri="{BB962C8B-B14F-4D97-AF65-F5344CB8AC3E}">
        <p14:creationId xmlns:p14="http://schemas.microsoft.com/office/powerpoint/2010/main" val="2176016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17BF69-CB13-4768-8131-FDC3B5501C5F}" type="slidenum">
              <a:rPr lang="en-US" smtClean="0"/>
              <a:t>16</a:t>
            </a:fld>
            <a:endParaRPr lang="en-US"/>
          </a:p>
        </p:txBody>
      </p:sp>
    </p:spTree>
    <p:extLst>
      <p:ext uri="{BB962C8B-B14F-4D97-AF65-F5344CB8AC3E}">
        <p14:creationId xmlns:p14="http://schemas.microsoft.com/office/powerpoint/2010/main" val="1433938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887DA-82CF-B19C-2308-740F181EDE7D}"/>
              </a:ext>
            </a:extLst>
          </p:cNvPr>
          <p:cNvSpPr>
            <a:spLocks noGrp="1"/>
          </p:cNvSpPr>
          <p:nvPr>
            <p:ph type="ctrTitle" hasCustomPrompt="1"/>
          </p:nvPr>
        </p:nvSpPr>
        <p:spPr>
          <a:xfrm>
            <a:off x="742950" y="1947877"/>
            <a:ext cx="10610849" cy="1656670"/>
          </a:xfrm>
          <a:prstGeom prst="rect">
            <a:avLst/>
          </a:prstGeom>
        </p:spPr>
        <p:txBody>
          <a:bodyPr anchor="b"/>
          <a:lstStyle>
            <a:lvl1pPr algn="l">
              <a:defRPr sz="6000" b="0">
                <a:solidFill>
                  <a:schemeClr val="accent4"/>
                </a:solidFill>
              </a:defRPr>
            </a:lvl1pPr>
          </a:lstStyle>
          <a:p>
            <a:r>
              <a:rPr lang="en-US" dirty="0"/>
              <a:t>CLICK TO EDIT MASTER TITLE STYLE</a:t>
            </a:r>
          </a:p>
        </p:txBody>
      </p:sp>
      <p:sp>
        <p:nvSpPr>
          <p:cNvPr id="3" name="Subtitle 2">
            <a:extLst>
              <a:ext uri="{FF2B5EF4-FFF2-40B4-BE49-F238E27FC236}">
                <a16:creationId xmlns:a16="http://schemas.microsoft.com/office/drawing/2014/main" id="{EED07812-1703-C629-D870-C871A91AA45C}"/>
              </a:ext>
            </a:extLst>
          </p:cNvPr>
          <p:cNvSpPr>
            <a:spLocks noGrp="1"/>
          </p:cNvSpPr>
          <p:nvPr>
            <p:ph type="subTitle" idx="1" hasCustomPrompt="1"/>
          </p:nvPr>
        </p:nvSpPr>
        <p:spPr>
          <a:xfrm>
            <a:off x="742950" y="3696622"/>
            <a:ext cx="8139793" cy="1077218"/>
          </a:xfrm>
          <a:prstGeom prst="rect">
            <a:avLst/>
          </a:prstGeom>
        </p:spPr>
        <p:txBody>
          <a:bodyPr>
            <a:normAutofit/>
          </a:bodyPr>
          <a:lstStyle>
            <a:lvl1pPr marL="0" indent="0" algn="l">
              <a:buNone/>
              <a:defRPr sz="32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A0BDEE8B-5230-7469-3230-9AB21735BA30}"/>
              </a:ext>
            </a:extLst>
          </p:cNvPr>
          <p:cNvSpPr txBox="1"/>
          <p:nvPr/>
        </p:nvSpPr>
        <p:spPr>
          <a:xfrm>
            <a:off x="1453243" y="4815571"/>
            <a:ext cx="7429500" cy="1077218"/>
          </a:xfrm>
          <a:prstGeom prst="rect">
            <a:avLst/>
          </a:prstGeom>
          <a:noFill/>
        </p:spPr>
        <p:txBody>
          <a:bodyPr wrap="square" rtlCol="0">
            <a:spAutoFit/>
          </a:bodyPr>
          <a:lstStyle/>
          <a:p>
            <a:r>
              <a:rPr lang="en-US" sz="1600" dirty="0">
                <a:solidFill>
                  <a:schemeClr val="tx1">
                    <a:lumMod val="65000"/>
                    <a:lumOff val="35000"/>
                  </a:schemeClr>
                </a:solidFill>
              </a:rPr>
              <a:t>PREPARED FOR: Name of work group</a:t>
            </a:r>
          </a:p>
          <a:p>
            <a:r>
              <a:rPr lang="en-US" sz="1600" dirty="0">
                <a:solidFill>
                  <a:schemeClr val="tx1">
                    <a:lumMod val="65000"/>
                    <a:lumOff val="35000"/>
                  </a:schemeClr>
                </a:solidFill>
              </a:rPr>
              <a:t>DATE: Month XX, XXXX</a:t>
            </a:r>
          </a:p>
          <a:p>
            <a:r>
              <a:rPr lang="en-US" sz="1600" dirty="0">
                <a:solidFill>
                  <a:schemeClr val="tx1">
                    <a:lumMod val="65000"/>
                    <a:lumOff val="35000"/>
                  </a:schemeClr>
                </a:solidFill>
              </a:rPr>
              <a:t>BY: Name, Title</a:t>
            </a:r>
          </a:p>
          <a:p>
            <a:r>
              <a:rPr lang="en-US" sz="1600" dirty="0">
                <a:solidFill>
                  <a:schemeClr val="tx1">
                    <a:lumMod val="65000"/>
                    <a:lumOff val="35000"/>
                  </a:schemeClr>
                </a:solidFill>
              </a:rPr>
              <a:t>RE: Subject</a:t>
            </a:r>
          </a:p>
        </p:txBody>
      </p:sp>
      <p:sp>
        <p:nvSpPr>
          <p:cNvPr id="11" name="Rectangle 10">
            <a:extLst>
              <a:ext uri="{FF2B5EF4-FFF2-40B4-BE49-F238E27FC236}">
                <a16:creationId xmlns:a16="http://schemas.microsoft.com/office/drawing/2014/main" id="{519A5B0A-C628-6E35-BCB8-C826C1A2071B}"/>
              </a:ext>
            </a:extLst>
          </p:cNvPr>
          <p:cNvSpPr/>
          <p:nvPr/>
        </p:nvSpPr>
        <p:spPr>
          <a:xfrm>
            <a:off x="0" y="-1"/>
            <a:ext cx="12192000" cy="190614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3" name="Picture 12" descr="Oregon state seal">
            <a:extLst>
              <a:ext uri="{FF2B5EF4-FFF2-40B4-BE49-F238E27FC236}">
                <a16:creationId xmlns:a16="http://schemas.microsoft.com/office/drawing/2014/main" id="{A0A15693-271C-7FF6-8D89-14E63FAC6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6851" y="3990082"/>
            <a:ext cx="1906948" cy="2058294"/>
          </a:xfrm>
          <a:prstGeom prst="rect">
            <a:avLst/>
          </a:prstGeom>
        </p:spPr>
      </p:pic>
    </p:spTree>
    <p:extLst>
      <p:ext uri="{BB962C8B-B14F-4D97-AF65-F5344CB8AC3E}">
        <p14:creationId xmlns:p14="http://schemas.microsoft.com/office/powerpoint/2010/main" val="18012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AQ/Questions">
    <p:spTree>
      <p:nvGrpSpPr>
        <p:cNvPr id="1" name=""/>
        <p:cNvGrpSpPr/>
        <p:nvPr/>
      </p:nvGrpSpPr>
      <p:grpSpPr>
        <a:xfrm>
          <a:off x="0" y="0"/>
          <a:ext cx="0" cy="0"/>
          <a:chOff x="0" y="0"/>
          <a:chExt cx="0" cy="0"/>
        </a:xfrm>
      </p:grpSpPr>
      <p:pic>
        <p:nvPicPr>
          <p:cNvPr id="13" name="Picture 12" descr="Oregon state capitol building">
            <a:extLst>
              <a:ext uri="{FF2B5EF4-FFF2-40B4-BE49-F238E27FC236}">
                <a16:creationId xmlns:a16="http://schemas.microsoft.com/office/drawing/2014/main" id="{1DC36F7F-E51F-43ED-2A67-B9C76FE1DDA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33C343F-9F13-2241-7E7F-B10093DE7D9A}"/>
              </a:ext>
            </a:extLst>
          </p:cNvPr>
          <p:cNvSpPr>
            <a:spLocks noGrp="1"/>
          </p:cNvSpPr>
          <p:nvPr>
            <p:ph idx="1"/>
          </p:nvPr>
        </p:nvSpPr>
        <p:spPr>
          <a:xfrm>
            <a:off x="2941983" y="4015020"/>
            <a:ext cx="6185688" cy="2008418"/>
          </a:xfrm>
          <a:prstGeom prst="rect">
            <a:avLst/>
          </a:prstGeom>
        </p:spPr>
        <p:txBody>
          <a:bodyPr anchor="ctr" anchorCtr="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F965579-8324-6DF9-98D8-742EFF951AA2}"/>
              </a:ext>
            </a:extLst>
          </p:cNvPr>
          <p:cNvSpPr>
            <a:spLocks noGrp="1"/>
          </p:cNvSpPr>
          <p:nvPr>
            <p:ph type="title"/>
          </p:nvPr>
        </p:nvSpPr>
        <p:spPr>
          <a:xfrm>
            <a:off x="838200" y="2150425"/>
            <a:ext cx="10515600" cy="1006475"/>
          </a:xfrm>
        </p:spPr>
        <p:txBody>
          <a:bodyPr>
            <a:normAutofit/>
          </a:bodyPr>
          <a:lstStyle>
            <a:lvl1pPr algn="ctr">
              <a:defRPr sz="5500" b="0">
                <a:solidFill>
                  <a:schemeClr val="accent1"/>
                </a:solidFill>
              </a:defRPr>
            </a:lvl1pPr>
          </a:lstStyle>
          <a:p>
            <a:r>
              <a:rPr lang="en-US"/>
              <a:t>Click to edit Master title style</a:t>
            </a:r>
            <a:endParaRPr lang="en-US" dirty="0"/>
          </a:p>
        </p:txBody>
      </p:sp>
      <p:pic>
        <p:nvPicPr>
          <p:cNvPr id="6" name="Picture 5" descr="Oregon state seal">
            <a:extLst>
              <a:ext uri="{FF2B5EF4-FFF2-40B4-BE49-F238E27FC236}">
                <a16:creationId xmlns:a16="http://schemas.microsoft.com/office/drawing/2014/main" id="{2F3A2365-E06A-E157-7CEB-9CFFBE48EC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6116" y="4015020"/>
            <a:ext cx="2008418" cy="2008418"/>
          </a:xfrm>
          <a:prstGeom prst="rect">
            <a:avLst/>
          </a:prstGeom>
        </p:spPr>
      </p:pic>
    </p:spTree>
    <p:extLst>
      <p:ext uri="{BB962C8B-B14F-4D97-AF65-F5344CB8AC3E}">
        <p14:creationId xmlns:p14="http://schemas.microsoft.com/office/powerpoint/2010/main" val="254298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3C343F-9F13-2241-7E7F-B10093DE7D9A}"/>
              </a:ext>
            </a:extLst>
          </p:cNvPr>
          <p:cNvSpPr>
            <a:spLocks noGrp="1"/>
          </p:cNvSpPr>
          <p:nvPr>
            <p:ph idx="1"/>
          </p:nvPr>
        </p:nvSpPr>
        <p:spPr>
          <a:xfrm>
            <a:off x="838200" y="1461409"/>
            <a:ext cx="10515600" cy="417085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19C17466-9DB6-CCCE-FFD4-56CE22BEBD56}"/>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FB9F4C4D-B3E7-402D-F078-5F6BA77A2B39}"/>
              </a:ext>
            </a:extLst>
          </p:cNvPr>
          <p:cNvSpPr>
            <a:spLocks noGrp="1"/>
          </p:cNvSpPr>
          <p:nvPr>
            <p:ph type="dt" sz="half" idx="10"/>
          </p:nvPr>
        </p:nvSpPr>
        <p:spPr/>
        <p:txBody>
          <a:bodyPr/>
          <a:lstStyle/>
          <a:p>
            <a:fld id="{1879F797-5DCB-414C-8491-33DE90B3E3FF}" type="datetimeFigureOut">
              <a:rPr lang="en-US" smtClean="0"/>
              <a:t>11/18/2024</a:t>
            </a:fld>
            <a:endParaRPr lang="en-US"/>
          </a:p>
        </p:txBody>
      </p:sp>
      <p:sp>
        <p:nvSpPr>
          <p:cNvPr id="4" name="Footer Placeholder 3">
            <a:extLst>
              <a:ext uri="{FF2B5EF4-FFF2-40B4-BE49-F238E27FC236}">
                <a16:creationId xmlns:a16="http://schemas.microsoft.com/office/drawing/2014/main" id="{90B301E5-031C-1FCB-6794-D21D0707B0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2C8ED6-CF97-FE1D-62BE-76B2C5C75879}"/>
              </a:ext>
            </a:extLst>
          </p:cNvPr>
          <p:cNvSpPr>
            <a:spLocks noGrp="1"/>
          </p:cNvSpPr>
          <p:nvPr>
            <p:ph type="sldNum" sz="quarter" idx="12"/>
          </p:nvPr>
        </p:nvSpPr>
        <p:spPr/>
        <p:txBody>
          <a:bodyPr/>
          <a:lstStyle/>
          <a:p>
            <a:fld id="{6B21689D-5028-4494-B817-4F40AFFFCD0E}" type="slidenum">
              <a:rPr lang="en-US" smtClean="0"/>
              <a:t>‹#›</a:t>
            </a:fld>
            <a:endParaRPr lang="en-US"/>
          </a:p>
        </p:txBody>
      </p:sp>
    </p:spTree>
    <p:extLst>
      <p:ext uri="{BB962C8B-B14F-4D97-AF65-F5344CB8AC3E}">
        <p14:creationId xmlns:p14="http://schemas.microsoft.com/office/powerpoint/2010/main" val="223463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1E8D5A-23F5-FC06-7AD5-F8378A3EC7BE}"/>
              </a:ext>
            </a:extLst>
          </p:cNvPr>
          <p:cNvSpPr/>
          <p:nvPr/>
        </p:nvSpPr>
        <p:spPr>
          <a:xfrm>
            <a:off x="498764" y="1645920"/>
            <a:ext cx="11693236" cy="330593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9E6FB0-9AA3-C2A7-50AC-5E562865A7F5}"/>
              </a:ext>
            </a:extLst>
          </p:cNvPr>
          <p:cNvSpPr>
            <a:spLocks noGrp="1"/>
          </p:cNvSpPr>
          <p:nvPr>
            <p:ph type="title"/>
          </p:nvPr>
        </p:nvSpPr>
        <p:spPr>
          <a:xfrm>
            <a:off x="938892" y="1645920"/>
            <a:ext cx="10408557" cy="1922904"/>
          </a:xfrm>
          <a:prstGeom prst="rect">
            <a:avLst/>
          </a:prstGeom>
        </p:spPr>
        <p:txBody>
          <a:bodyPr anchor="b">
            <a:normAutofit/>
          </a:bodyPr>
          <a:lstStyle>
            <a:lvl1pPr algn="r">
              <a:defRPr sz="5500" b="0">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11F605-6A1A-605D-85B6-FCB562D5252B}"/>
              </a:ext>
            </a:extLst>
          </p:cNvPr>
          <p:cNvSpPr>
            <a:spLocks noGrp="1"/>
          </p:cNvSpPr>
          <p:nvPr>
            <p:ph type="body" idx="1"/>
          </p:nvPr>
        </p:nvSpPr>
        <p:spPr>
          <a:xfrm>
            <a:off x="938892" y="3673025"/>
            <a:ext cx="10408557" cy="1018602"/>
          </a:xfrm>
          <a:prstGeom prst="rect">
            <a:avLst/>
          </a:prstGeom>
        </p:spPr>
        <p:txBody>
          <a:bodyPr>
            <a:normAutofit/>
          </a:bodyPr>
          <a:lstStyle>
            <a:lvl1pPr marL="0" indent="0" algn="r">
              <a:buNone/>
              <a:defRPr sz="3800" b="0">
                <a:solidFill>
                  <a:schemeClr val="accent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288CCA-F9C3-D06D-7BEE-5C4788D4824E}"/>
              </a:ext>
            </a:extLst>
          </p:cNvPr>
          <p:cNvSpPr>
            <a:spLocks noGrp="1"/>
          </p:cNvSpPr>
          <p:nvPr>
            <p:ph type="dt" sz="half" idx="10"/>
          </p:nvPr>
        </p:nvSpPr>
        <p:spPr/>
        <p:txBody>
          <a:bodyPr/>
          <a:lstStyle/>
          <a:p>
            <a:fld id="{1879F797-5DCB-414C-8491-33DE90B3E3FF}" type="datetimeFigureOut">
              <a:rPr lang="en-US" smtClean="0"/>
              <a:t>11/18/2024</a:t>
            </a:fld>
            <a:endParaRPr lang="en-US"/>
          </a:p>
        </p:txBody>
      </p:sp>
      <p:sp>
        <p:nvSpPr>
          <p:cNvPr id="5" name="Footer Placeholder 4">
            <a:extLst>
              <a:ext uri="{FF2B5EF4-FFF2-40B4-BE49-F238E27FC236}">
                <a16:creationId xmlns:a16="http://schemas.microsoft.com/office/drawing/2014/main" id="{57944E50-61E5-02F2-53D3-AE08BE624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0693F-D687-E02C-ECA0-AE4BBEDFFAF7}"/>
              </a:ext>
            </a:extLst>
          </p:cNvPr>
          <p:cNvSpPr>
            <a:spLocks noGrp="1"/>
          </p:cNvSpPr>
          <p:nvPr>
            <p:ph type="sldNum" sz="quarter" idx="12"/>
          </p:nvPr>
        </p:nvSpPr>
        <p:spPr/>
        <p:txBody>
          <a:bodyPr/>
          <a:lstStyle/>
          <a:p>
            <a:fld id="{6B21689D-5028-4494-B817-4F40AFFFCD0E}" type="slidenum">
              <a:rPr lang="en-US" smtClean="0"/>
              <a:t>‹#›</a:t>
            </a:fld>
            <a:endParaRPr lang="en-US"/>
          </a:p>
        </p:txBody>
      </p:sp>
    </p:spTree>
    <p:extLst>
      <p:ext uri="{BB962C8B-B14F-4D97-AF65-F5344CB8AC3E}">
        <p14:creationId xmlns:p14="http://schemas.microsoft.com/office/powerpoint/2010/main" val="177112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EF2FD-880E-EB99-E1BA-61E72EC16090}"/>
              </a:ext>
            </a:extLst>
          </p:cNvPr>
          <p:cNvSpPr>
            <a:spLocks noGrp="1"/>
          </p:cNvSpPr>
          <p:nvPr>
            <p:ph type="title"/>
          </p:nvPr>
        </p:nvSpPr>
        <p:spPr>
          <a:xfrm>
            <a:off x="838200" y="365125"/>
            <a:ext cx="10515600" cy="101463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0F49C1F-B650-E819-6765-56E20B00F3FC}"/>
              </a:ext>
            </a:extLst>
          </p:cNvPr>
          <p:cNvSpPr>
            <a:spLocks noGrp="1"/>
          </p:cNvSpPr>
          <p:nvPr>
            <p:ph sz="half" idx="1"/>
          </p:nvPr>
        </p:nvSpPr>
        <p:spPr>
          <a:xfrm>
            <a:off x="838200" y="1471725"/>
            <a:ext cx="5181600" cy="42351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801A83-8665-9CEC-3785-0479B02E9686}"/>
              </a:ext>
            </a:extLst>
          </p:cNvPr>
          <p:cNvSpPr>
            <a:spLocks noGrp="1"/>
          </p:cNvSpPr>
          <p:nvPr>
            <p:ph sz="half" idx="2"/>
          </p:nvPr>
        </p:nvSpPr>
        <p:spPr>
          <a:xfrm>
            <a:off x="6172200" y="1471725"/>
            <a:ext cx="5181600" cy="42351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8F348D-40BC-CD34-0182-F9EDF13744E6}"/>
              </a:ext>
            </a:extLst>
          </p:cNvPr>
          <p:cNvSpPr>
            <a:spLocks noGrp="1"/>
          </p:cNvSpPr>
          <p:nvPr>
            <p:ph type="dt" sz="half" idx="10"/>
          </p:nvPr>
        </p:nvSpPr>
        <p:spPr/>
        <p:txBody>
          <a:bodyPr/>
          <a:lstStyle/>
          <a:p>
            <a:fld id="{1879F797-5DCB-414C-8491-33DE90B3E3FF}" type="datetimeFigureOut">
              <a:rPr lang="en-US" smtClean="0"/>
              <a:t>11/18/2024</a:t>
            </a:fld>
            <a:endParaRPr lang="en-US"/>
          </a:p>
        </p:txBody>
      </p:sp>
      <p:sp>
        <p:nvSpPr>
          <p:cNvPr id="6" name="Footer Placeholder 5">
            <a:extLst>
              <a:ext uri="{FF2B5EF4-FFF2-40B4-BE49-F238E27FC236}">
                <a16:creationId xmlns:a16="http://schemas.microsoft.com/office/drawing/2014/main" id="{0528E96C-A0A6-29E0-D52D-B54B43A7F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8662F-6D63-92E0-AD4F-DF32913CBE77}"/>
              </a:ext>
            </a:extLst>
          </p:cNvPr>
          <p:cNvSpPr>
            <a:spLocks noGrp="1"/>
          </p:cNvSpPr>
          <p:nvPr>
            <p:ph type="sldNum" sz="quarter" idx="12"/>
          </p:nvPr>
        </p:nvSpPr>
        <p:spPr/>
        <p:txBody>
          <a:bodyPr/>
          <a:lstStyle/>
          <a:p>
            <a:fld id="{6B21689D-5028-4494-B817-4F40AFFFCD0E}" type="slidenum">
              <a:rPr lang="en-US" smtClean="0"/>
              <a:t>‹#›</a:t>
            </a:fld>
            <a:endParaRPr lang="en-US"/>
          </a:p>
        </p:txBody>
      </p:sp>
    </p:spTree>
    <p:extLst>
      <p:ext uri="{BB962C8B-B14F-4D97-AF65-F5344CB8AC3E}">
        <p14:creationId xmlns:p14="http://schemas.microsoft.com/office/powerpoint/2010/main" val="885967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CE06-B6F9-2022-309E-E5AE6BD5FDD3}"/>
              </a:ext>
            </a:extLst>
          </p:cNvPr>
          <p:cNvSpPr>
            <a:spLocks noGrp="1"/>
          </p:cNvSpPr>
          <p:nvPr>
            <p:ph type="title"/>
          </p:nvPr>
        </p:nvSpPr>
        <p:spPr>
          <a:xfrm>
            <a:off x="839788" y="365126"/>
            <a:ext cx="10515600" cy="1029156"/>
          </a:xfrm>
          <a:prstGeom prst="rect">
            <a:avLst/>
          </a:prstGeo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CE00C7-C8BE-6E00-25B8-2E3BAA6EEAB7}"/>
              </a:ext>
            </a:extLst>
          </p:cNvPr>
          <p:cNvSpPr>
            <a:spLocks noGrp="1"/>
          </p:cNvSpPr>
          <p:nvPr>
            <p:ph type="body" idx="1"/>
          </p:nvPr>
        </p:nvSpPr>
        <p:spPr>
          <a:xfrm>
            <a:off x="839788" y="1493384"/>
            <a:ext cx="5157787" cy="823912"/>
          </a:xfrm>
          <a:prstGeom prst="rect">
            <a:avLst/>
          </a:prstGeom>
        </p:spPr>
        <p:txBody>
          <a:bodyPr anchor="b"/>
          <a:lstStyle>
            <a:lvl1pPr marL="0" indent="0">
              <a:buNone/>
              <a:defRPr sz="24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8A9E2D-32A5-C2E2-A236-4E6107FAB8F5}"/>
              </a:ext>
            </a:extLst>
          </p:cNvPr>
          <p:cNvSpPr>
            <a:spLocks noGrp="1"/>
          </p:cNvSpPr>
          <p:nvPr>
            <p:ph sz="half" idx="2"/>
          </p:nvPr>
        </p:nvSpPr>
        <p:spPr>
          <a:xfrm>
            <a:off x="839788" y="2317296"/>
            <a:ext cx="5157787" cy="34058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39BB1C-4AD9-05DF-3221-4284443D7403}"/>
              </a:ext>
            </a:extLst>
          </p:cNvPr>
          <p:cNvSpPr>
            <a:spLocks noGrp="1"/>
          </p:cNvSpPr>
          <p:nvPr>
            <p:ph type="body" sz="quarter" idx="3"/>
          </p:nvPr>
        </p:nvSpPr>
        <p:spPr>
          <a:xfrm>
            <a:off x="6172200" y="1493384"/>
            <a:ext cx="5183188" cy="823912"/>
          </a:xfrm>
          <a:prstGeom prst="rect">
            <a:avLst/>
          </a:prstGeom>
        </p:spPr>
        <p:txBody>
          <a:bodyPr anchor="b"/>
          <a:lstStyle>
            <a:lvl1pPr marL="0" indent="0">
              <a:buNone/>
              <a:defRPr sz="24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188F48-9E98-C610-2C2C-F6623C274734}"/>
              </a:ext>
            </a:extLst>
          </p:cNvPr>
          <p:cNvSpPr>
            <a:spLocks noGrp="1"/>
          </p:cNvSpPr>
          <p:nvPr>
            <p:ph sz="quarter" idx="4"/>
          </p:nvPr>
        </p:nvSpPr>
        <p:spPr>
          <a:xfrm>
            <a:off x="6172200" y="2317296"/>
            <a:ext cx="5183188" cy="34058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CE931F-AEBF-826B-7265-92DC6ABDA848}"/>
              </a:ext>
            </a:extLst>
          </p:cNvPr>
          <p:cNvSpPr>
            <a:spLocks noGrp="1"/>
          </p:cNvSpPr>
          <p:nvPr>
            <p:ph type="dt" sz="half" idx="10"/>
          </p:nvPr>
        </p:nvSpPr>
        <p:spPr/>
        <p:txBody>
          <a:bodyPr/>
          <a:lstStyle/>
          <a:p>
            <a:fld id="{1879F797-5DCB-414C-8491-33DE90B3E3FF}" type="datetimeFigureOut">
              <a:rPr lang="en-US" smtClean="0"/>
              <a:t>11/18/2024</a:t>
            </a:fld>
            <a:endParaRPr lang="en-US"/>
          </a:p>
        </p:txBody>
      </p:sp>
      <p:sp>
        <p:nvSpPr>
          <p:cNvPr id="8" name="Footer Placeholder 7">
            <a:extLst>
              <a:ext uri="{FF2B5EF4-FFF2-40B4-BE49-F238E27FC236}">
                <a16:creationId xmlns:a16="http://schemas.microsoft.com/office/drawing/2014/main" id="{591F2902-BF42-CE8A-6ECC-23D6C06471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4D997B-7263-832C-FDA3-42A5BC5A2630}"/>
              </a:ext>
            </a:extLst>
          </p:cNvPr>
          <p:cNvSpPr>
            <a:spLocks noGrp="1"/>
          </p:cNvSpPr>
          <p:nvPr>
            <p:ph type="sldNum" sz="quarter" idx="12"/>
          </p:nvPr>
        </p:nvSpPr>
        <p:spPr/>
        <p:txBody>
          <a:bodyPr/>
          <a:lstStyle/>
          <a:p>
            <a:fld id="{6B21689D-5028-4494-B817-4F40AFFFCD0E}" type="slidenum">
              <a:rPr lang="en-US" smtClean="0"/>
              <a:t>‹#›</a:t>
            </a:fld>
            <a:endParaRPr lang="en-US"/>
          </a:p>
        </p:txBody>
      </p:sp>
    </p:spTree>
    <p:extLst>
      <p:ext uri="{BB962C8B-B14F-4D97-AF65-F5344CB8AC3E}">
        <p14:creationId xmlns:p14="http://schemas.microsoft.com/office/powerpoint/2010/main" val="1281426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C41FE-6A6A-67F1-DE72-CDEA9101DB8A}"/>
              </a:ext>
            </a:extLst>
          </p:cNvPr>
          <p:cNvSpPr>
            <a:spLocks noGrp="1"/>
          </p:cNvSpPr>
          <p:nvPr>
            <p:ph type="title"/>
          </p:nvPr>
        </p:nvSpPr>
        <p:spPr>
          <a:xfrm>
            <a:off x="838200" y="365125"/>
            <a:ext cx="10515600" cy="1014639"/>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BFBFD6A-0923-0A12-CE8C-523826987A08}"/>
              </a:ext>
            </a:extLst>
          </p:cNvPr>
          <p:cNvSpPr>
            <a:spLocks noGrp="1"/>
          </p:cNvSpPr>
          <p:nvPr>
            <p:ph type="dt" sz="half" idx="10"/>
          </p:nvPr>
        </p:nvSpPr>
        <p:spPr/>
        <p:txBody>
          <a:bodyPr/>
          <a:lstStyle/>
          <a:p>
            <a:fld id="{1879F797-5DCB-414C-8491-33DE90B3E3FF}" type="datetimeFigureOut">
              <a:rPr lang="en-US" smtClean="0"/>
              <a:t>11/18/2024</a:t>
            </a:fld>
            <a:endParaRPr lang="en-US"/>
          </a:p>
        </p:txBody>
      </p:sp>
      <p:sp>
        <p:nvSpPr>
          <p:cNvPr id="4" name="Footer Placeholder 3">
            <a:extLst>
              <a:ext uri="{FF2B5EF4-FFF2-40B4-BE49-F238E27FC236}">
                <a16:creationId xmlns:a16="http://schemas.microsoft.com/office/drawing/2014/main" id="{02411B07-568E-4FE7-88B2-25F2B54426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F60278-1173-62AF-D54B-0D0EB8AA52B6}"/>
              </a:ext>
            </a:extLst>
          </p:cNvPr>
          <p:cNvSpPr>
            <a:spLocks noGrp="1"/>
          </p:cNvSpPr>
          <p:nvPr>
            <p:ph type="sldNum" sz="quarter" idx="12"/>
          </p:nvPr>
        </p:nvSpPr>
        <p:spPr/>
        <p:txBody>
          <a:bodyPr/>
          <a:lstStyle/>
          <a:p>
            <a:fld id="{6B21689D-5028-4494-B817-4F40AFFFCD0E}" type="slidenum">
              <a:rPr lang="en-US" smtClean="0"/>
              <a:t>‹#›</a:t>
            </a:fld>
            <a:endParaRPr lang="en-US"/>
          </a:p>
        </p:txBody>
      </p:sp>
    </p:spTree>
    <p:extLst>
      <p:ext uri="{BB962C8B-B14F-4D97-AF65-F5344CB8AC3E}">
        <p14:creationId xmlns:p14="http://schemas.microsoft.com/office/powerpoint/2010/main" val="333041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B9277B-973D-47E2-528A-46AFE8E5ADE0}"/>
              </a:ext>
            </a:extLst>
          </p:cNvPr>
          <p:cNvSpPr>
            <a:spLocks noGrp="1"/>
          </p:cNvSpPr>
          <p:nvPr>
            <p:ph type="dt" sz="half" idx="10"/>
          </p:nvPr>
        </p:nvSpPr>
        <p:spPr/>
        <p:txBody>
          <a:bodyPr/>
          <a:lstStyle/>
          <a:p>
            <a:fld id="{1879F797-5DCB-414C-8491-33DE90B3E3FF}" type="datetimeFigureOut">
              <a:rPr lang="en-US" smtClean="0"/>
              <a:t>11/18/2024</a:t>
            </a:fld>
            <a:endParaRPr lang="en-US"/>
          </a:p>
        </p:txBody>
      </p:sp>
      <p:sp>
        <p:nvSpPr>
          <p:cNvPr id="3" name="Footer Placeholder 2">
            <a:extLst>
              <a:ext uri="{FF2B5EF4-FFF2-40B4-BE49-F238E27FC236}">
                <a16:creationId xmlns:a16="http://schemas.microsoft.com/office/drawing/2014/main" id="{46863E05-C263-1114-DF50-8B23CDCB90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7D86F1-8606-A59A-309B-2D4807E3D6FF}"/>
              </a:ext>
            </a:extLst>
          </p:cNvPr>
          <p:cNvSpPr>
            <a:spLocks noGrp="1"/>
          </p:cNvSpPr>
          <p:nvPr>
            <p:ph type="sldNum" sz="quarter" idx="12"/>
          </p:nvPr>
        </p:nvSpPr>
        <p:spPr/>
        <p:txBody>
          <a:bodyPr/>
          <a:lstStyle/>
          <a:p>
            <a:fld id="{6B21689D-5028-4494-B817-4F40AFFFCD0E}" type="slidenum">
              <a:rPr lang="en-US" smtClean="0"/>
              <a:t>‹#›</a:t>
            </a:fld>
            <a:endParaRPr lang="en-US"/>
          </a:p>
        </p:txBody>
      </p:sp>
    </p:spTree>
    <p:extLst>
      <p:ext uri="{BB962C8B-B14F-4D97-AF65-F5344CB8AC3E}">
        <p14:creationId xmlns:p14="http://schemas.microsoft.com/office/powerpoint/2010/main" val="271005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FCFC5-9616-AFD2-6D80-1272A4423AE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F34C84-719D-09B5-926F-B139E7808EAA}"/>
              </a:ext>
            </a:extLst>
          </p:cNvPr>
          <p:cNvSpPr>
            <a:spLocks noGrp="1"/>
          </p:cNvSpPr>
          <p:nvPr>
            <p:ph idx="1"/>
          </p:nvPr>
        </p:nvSpPr>
        <p:spPr>
          <a:xfrm>
            <a:off x="5183188" y="987425"/>
            <a:ext cx="6172200" cy="4873625"/>
          </a:xfrm>
          <a:prstGeom prst="rect">
            <a:avLst/>
          </a:prstGeo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7A4CC3-6795-42F2-DCC0-EE3B23EC77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922D35-FB3B-8AC5-89C5-B89358AF0DD0}"/>
              </a:ext>
            </a:extLst>
          </p:cNvPr>
          <p:cNvSpPr>
            <a:spLocks noGrp="1"/>
          </p:cNvSpPr>
          <p:nvPr>
            <p:ph type="dt" sz="half" idx="10"/>
          </p:nvPr>
        </p:nvSpPr>
        <p:spPr/>
        <p:txBody>
          <a:bodyPr/>
          <a:lstStyle/>
          <a:p>
            <a:fld id="{1879F797-5DCB-414C-8491-33DE90B3E3FF}" type="datetimeFigureOut">
              <a:rPr lang="en-US" smtClean="0"/>
              <a:t>11/18/2024</a:t>
            </a:fld>
            <a:endParaRPr lang="en-US"/>
          </a:p>
        </p:txBody>
      </p:sp>
      <p:sp>
        <p:nvSpPr>
          <p:cNvPr id="6" name="Footer Placeholder 5">
            <a:extLst>
              <a:ext uri="{FF2B5EF4-FFF2-40B4-BE49-F238E27FC236}">
                <a16:creationId xmlns:a16="http://schemas.microsoft.com/office/drawing/2014/main" id="{3523A560-CF35-2274-E344-B09E91CC75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FD417C-CD5C-4A3C-4F02-4B70460D74E1}"/>
              </a:ext>
            </a:extLst>
          </p:cNvPr>
          <p:cNvSpPr>
            <a:spLocks noGrp="1"/>
          </p:cNvSpPr>
          <p:nvPr>
            <p:ph type="sldNum" sz="quarter" idx="12"/>
          </p:nvPr>
        </p:nvSpPr>
        <p:spPr/>
        <p:txBody>
          <a:bodyPr/>
          <a:lstStyle/>
          <a:p>
            <a:fld id="{6B21689D-5028-4494-B817-4F40AFFFCD0E}" type="slidenum">
              <a:rPr lang="en-US" smtClean="0"/>
              <a:t>‹#›</a:t>
            </a:fld>
            <a:endParaRPr lang="en-US"/>
          </a:p>
        </p:txBody>
      </p:sp>
    </p:spTree>
    <p:extLst>
      <p:ext uri="{BB962C8B-B14F-4D97-AF65-F5344CB8AC3E}">
        <p14:creationId xmlns:p14="http://schemas.microsoft.com/office/powerpoint/2010/main" val="1061469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D1AAB-F8E4-176A-6A92-1EE4BEAAAFF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443605-1B31-512C-0256-BFB8923E079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A1398E8-9940-F98E-D547-F60064068C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CEB6B8-E02B-9295-1438-5B2E1CE175A6}"/>
              </a:ext>
            </a:extLst>
          </p:cNvPr>
          <p:cNvSpPr>
            <a:spLocks noGrp="1"/>
          </p:cNvSpPr>
          <p:nvPr>
            <p:ph type="dt" sz="half" idx="10"/>
          </p:nvPr>
        </p:nvSpPr>
        <p:spPr/>
        <p:txBody>
          <a:bodyPr/>
          <a:lstStyle/>
          <a:p>
            <a:fld id="{1879F797-5DCB-414C-8491-33DE90B3E3FF}" type="datetimeFigureOut">
              <a:rPr lang="en-US" smtClean="0"/>
              <a:t>11/18/2024</a:t>
            </a:fld>
            <a:endParaRPr lang="en-US"/>
          </a:p>
        </p:txBody>
      </p:sp>
      <p:sp>
        <p:nvSpPr>
          <p:cNvPr id="6" name="Footer Placeholder 5">
            <a:extLst>
              <a:ext uri="{FF2B5EF4-FFF2-40B4-BE49-F238E27FC236}">
                <a16:creationId xmlns:a16="http://schemas.microsoft.com/office/drawing/2014/main" id="{7410FCFD-A1D0-1C27-F4AB-CD5A844E6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CA2155-7624-E8F7-9536-A38ED24537A1}"/>
              </a:ext>
            </a:extLst>
          </p:cNvPr>
          <p:cNvSpPr>
            <a:spLocks noGrp="1"/>
          </p:cNvSpPr>
          <p:nvPr>
            <p:ph type="sldNum" sz="quarter" idx="12"/>
          </p:nvPr>
        </p:nvSpPr>
        <p:spPr/>
        <p:txBody>
          <a:bodyPr/>
          <a:lstStyle/>
          <a:p>
            <a:fld id="{6B21689D-5028-4494-B817-4F40AFFFCD0E}" type="slidenum">
              <a:rPr lang="en-US" smtClean="0"/>
              <a:t>‹#›</a:t>
            </a:fld>
            <a:endParaRPr lang="en-US"/>
          </a:p>
        </p:txBody>
      </p:sp>
    </p:spTree>
    <p:extLst>
      <p:ext uri="{BB962C8B-B14F-4D97-AF65-F5344CB8AC3E}">
        <p14:creationId xmlns:p14="http://schemas.microsoft.com/office/powerpoint/2010/main" val="332330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3C4DD07-3FAB-D5CE-91F3-AD38D683425E}"/>
              </a:ext>
            </a:extLst>
          </p:cNvPr>
          <p:cNvCxnSpPr/>
          <p:nvPr/>
        </p:nvCxnSpPr>
        <p:spPr>
          <a:xfrm>
            <a:off x="838200" y="5784891"/>
            <a:ext cx="105156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ED376CF-A4A4-1825-B6BA-D610CD2B19A2}"/>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8201" y="6029487"/>
            <a:ext cx="972198" cy="308161"/>
          </a:xfrm>
          <a:prstGeom prst="rect">
            <a:avLst/>
          </a:prstGeom>
        </p:spPr>
      </p:pic>
      <p:sp>
        <p:nvSpPr>
          <p:cNvPr id="16" name="Title Placeholder 15">
            <a:extLst>
              <a:ext uri="{FF2B5EF4-FFF2-40B4-BE49-F238E27FC236}">
                <a16:creationId xmlns:a16="http://schemas.microsoft.com/office/drawing/2014/main" id="{90314871-7098-1F25-56C2-905268865750}"/>
              </a:ext>
            </a:extLst>
          </p:cNvPr>
          <p:cNvSpPr>
            <a:spLocks noGrp="1"/>
          </p:cNvSpPr>
          <p:nvPr>
            <p:ph type="title"/>
          </p:nvPr>
        </p:nvSpPr>
        <p:spPr>
          <a:xfrm>
            <a:off x="838200" y="365125"/>
            <a:ext cx="10515600" cy="10064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7" name="Text Placeholder 16">
            <a:extLst>
              <a:ext uri="{FF2B5EF4-FFF2-40B4-BE49-F238E27FC236}">
                <a16:creationId xmlns:a16="http://schemas.microsoft.com/office/drawing/2014/main" id="{D44E4849-B3DF-DB15-FC09-5552F44960A0}"/>
              </a:ext>
            </a:extLst>
          </p:cNvPr>
          <p:cNvSpPr>
            <a:spLocks noGrp="1"/>
          </p:cNvSpPr>
          <p:nvPr>
            <p:ph type="body" idx="1"/>
          </p:nvPr>
        </p:nvSpPr>
        <p:spPr>
          <a:xfrm>
            <a:off x="838200" y="1486063"/>
            <a:ext cx="10515600" cy="4168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17">
            <a:extLst>
              <a:ext uri="{FF2B5EF4-FFF2-40B4-BE49-F238E27FC236}">
                <a16:creationId xmlns:a16="http://schemas.microsoft.com/office/drawing/2014/main" id="{AC22127B-ABCF-8D5F-AD46-8227F1F9620A}"/>
              </a:ext>
            </a:extLst>
          </p:cNvPr>
          <p:cNvSpPr>
            <a:spLocks noGrp="1"/>
          </p:cNvSpPr>
          <p:nvPr>
            <p:ph type="dt" sz="half" idx="2"/>
          </p:nvPr>
        </p:nvSpPr>
        <p:spPr>
          <a:xfrm>
            <a:off x="8694964" y="5915024"/>
            <a:ext cx="1861456" cy="561521"/>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fld id="{1879F797-5DCB-414C-8491-33DE90B3E3FF}" type="datetimeFigureOut">
              <a:rPr lang="en-US" smtClean="0"/>
              <a:t>11/18/2024</a:t>
            </a:fld>
            <a:endParaRPr lang="en-US"/>
          </a:p>
        </p:txBody>
      </p:sp>
      <p:sp>
        <p:nvSpPr>
          <p:cNvPr id="19" name="Footer Placeholder 18">
            <a:extLst>
              <a:ext uri="{FF2B5EF4-FFF2-40B4-BE49-F238E27FC236}">
                <a16:creationId xmlns:a16="http://schemas.microsoft.com/office/drawing/2014/main" id="{7C023E80-3B58-AB59-0C6B-0002C5A98661}"/>
              </a:ext>
            </a:extLst>
          </p:cNvPr>
          <p:cNvSpPr>
            <a:spLocks noGrp="1"/>
          </p:cNvSpPr>
          <p:nvPr>
            <p:ph type="ftr" sz="quarter" idx="3"/>
          </p:nvPr>
        </p:nvSpPr>
        <p:spPr>
          <a:xfrm>
            <a:off x="2019631" y="5915024"/>
            <a:ext cx="6675333" cy="561521"/>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20" name="Slide Number Placeholder 19">
            <a:extLst>
              <a:ext uri="{FF2B5EF4-FFF2-40B4-BE49-F238E27FC236}">
                <a16:creationId xmlns:a16="http://schemas.microsoft.com/office/drawing/2014/main" id="{E62D87B7-A2D0-D8BE-455E-703A40D9839C}"/>
              </a:ext>
            </a:extLst>
          </p:cNvPr>
          <p:cNvSpPr>
            <a:spLocks noGrp="1"/>
          </p:cNvSpPr>
          <p:nvPr>
            <p:ph type="sldNum" sz="quarter" idx="4"/>
          </p:nvPr>
        </p:nvSpPr>
        <p:spPr>
          <a:xfrm>
            <a:off x="10556420" y="5915024"/>
            <a:ext cx="797379" cy="561521"/>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B21689D-5028-4494-B817-4F40AFFFCD0E}" type="slidenum">
              <a:rPr lang="en-US" smtClean="0"/>
              <a:t>‹#›</a:t>
            </a:fld>
            <a:endParaRPr lang="en-US"/>
          </a:p>
        </p:txBody>
      </p:sp>
    </p:spTree>
    <p:extLst>
      <p:ext uri="{BB962C8B-B14F-4D97-AF65-F5344CB8AC3E}">
        <p14:creationId xmlns:p14="http://schemas.microsoft.com/office/powerpoint/2010/main" val="2624620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secure.sos.state.or.us/oard/processLogin.ac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2D0E64-1163-BE6C-AEC4-5D070B3855C6}"/>
              </a:ext>
            </a:extLst>
          </p:cNvPr>
          <p:cNvSpPr>
            <a:spLocks noGrp="1"/>
          </p:cNvSpPr>
          <p:nvPr>
            <p:ph type="ctrTitle"/>
          </p:nvPr>
        </p:nvSpPr>
        <p:spPr/>
        <p:txBody>
          <a:bodyPr/>
          <a:lstStyle/>
          <a:p>
            <a:r>
              <a:rPr lang="en-US" dirty="0"/>
              <a:t>New Member Academy</a:t>
            </a:r>
          </a:p>
        </p:txBody>
      </p:sp>
      <p:sp>
        <p:nvSpPr>
          <p:cNvPr id="10" name="Subtitle 9">
            <a:extLst>
              <a:ext uri="{FF2B5EF4-FFF2-40B4-BE49-F238E27FC236}">
                <a16:creationId xmlns:a16="http://schemas.microsoft.com/office/drawing/2014/main" id="{A14C02B4-6526-9CED-AB83-4850882C82AE}"/>
              </a:ext>
            </a:extLst>
          </p:cNvPr>
          <p:cNvSpPr>
            <a:spLocks noGrp="1"/>
          </p:cNvSpPr>
          <p:nvPr>
            <p:ph type="subTitle" idx="1"/>
          </p:nvPr>
        </p:nvSpPr>
        <p:spPr/>
        <p:txBody>
          <a:bodyPr/>
          <a:lstStyle/>
          <a:p>
            <a:r>
              <a:rPr lang="en-US" dirty="0"/>
              <a:t>Civics 101</a:t>
            </a:r>
          </a:p>
        </p:txBody>
      </p:sp>
      <p:sp>
        <p:nvSpPr>
          <p:cNvPr id="4" name="Rectangle 3">
            <a:extLst>
              <a:ext uri="{FF2B5EF4-FFF2-40B4-BE49-F238E27FC236}">
                <a16:creationId xmlns:a16="http://schemas.microsoft.com/office/drawing/2014/main" id="{E17851DC-451F-7529-0E1C-57D6375DEDAE}"/>
              </a:ext>
            </a:extLst>
          </p:cNvPr>
          <p:cNvSpPr/>
          <p:nvPr/>
        </p:nvSpPr>
        <p:spPr>
          <a:xfrm>
            <a:off x="1320800" y="4773840"/>
            <a:ext cx="5123543" cy="16850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5233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D12345-9D4E-4608-AEC5-BF8C715CD4DE}"/>
              </a:ext>
            </a:extLst>
          </p:cNvPr>
          <p:cNvSpPr>
            <a:spLocks noGrp="1"/>
          </p:cNvSpPr>
          <p:nvPr>
            <p:ph idx="1"/>
          </p:nvPr>
        </p:nvSpPr>
        <p:spPr>
          <a:xfrm>
            <a:off x="838200" y="1341845"/>
            <a:ext cx="10515600" cy="4170851"/>
          </a:xfrm>
        </p:spPr>
        <p:txBody>
          <a:bodyPr>
            <a:normAutofit/>
          </a:bodyPr>
          <a:lstStyle/>
          <a:p>
            <a:pPr marL="457200" indent="-457200">
              <a:buFont typeface="Arial" panose="020B0604020202020204" pitchFamily="34" charset="0"/>
              <a:buChar char="•"/>
            </a:pPr>
            <a:r>
              <a:rPr lang="en-US" dirty="0"/>
              <a:t>Can be changed by each Legislative Assembly</a:t>
            </a:r>
          </a:p>
          <a:p>
            <a:pPr marL="457200" indent="-457200">
              <a:buFont typeface="Arial" panose="020B0604020202020204" pitchFamily="34" charset="0"/>
              <a:buChar char="•"/>
            </a:pPr>
            <a:r>
              <a:rPr lang="en-US" dirty="0"/>
              <a:t>Codified in the Oregon Revised Statutes (ORS)</a:t>
            </a:r>
          </a:p>
          <a:p>
            <a:pPr marL="457200" indent="-457200">
              <a:buFont typeface="Arial" panose="020B0604020202020204" pitchFamily="34" charset="0"/>
              <a:buChar char="•"/>
            </a:pPr>
            <a:r>
              <a:rPr lang="en-US" dirty="0"/>
              <a:t>May regulate behavior in order to protect the health, safety, and well-being of the public.</a:t>
            </a:r>
          </a:p>
          <a:p>
            <a:pPr marL="1143000" lvl="1" indent="-457200"/>
            <a:r>
              <a:rPr lang="en-US" dirty="0"/>
              <a:t>Legal term: “police power” of the state</a:t>
            </a:r>
          </a:p>
        </p:txBody>
      </p:sp>
      <p:sp>
        <p:nvSpPr>
          <p:cNvPr id="4" name="Slide Number Placeholder 3">
            <a:extLst>
              <a:ext uri="{FF2B5EF4-FFF2-40B4-BE49-F238E27FC236}">
                <a16:creationId xmlns:a16="http://schemas.microsoft.com/office/drawing/2014/main" id="{6AE42A20-B908-474F-82E2-53A44DB8FB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BC9D-31FF-4E11-A566-0C1CEDEF057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1BE762FF-5626-5C14-7F62-07BEC1134FB7}"/>
              </a:ext>
            </a:extLst>
          </p:cNvPr>
          <p:cNvSpPr>
            <a:spLocks noGrp="1"/>
          </p:cNvSpPr>
          <p:nvPr>
            <p:ph type="title"/>
          </p:nvPr>
        </p:nvSpPr>
        <p:spPr/>
        <p:txBody>
          <a:bodyPr/>
          <a:lstStyle/>
          <a:p>
            <a:r>
              <a:rPr lang="en-US" dirty="0"/>
              <a:t>State Law</a:t>
            </a:r>
          </a:p>
        </p:txBody>
      </p:sp>
    </p:spTree>
    <p:extLst>
      <p:ext uri="{BB962C8B-B14F-4D97-AF65-F5344CB8AC3E}">
        <p14:creationId xmlns:p14="http://schemas.microsoft.com/office/powerpoint/2010/main" val="153309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6D0DFBB-191C-1DDF-617E-B5B8C07B36A2}"/>
              </a:ext>
            </a:extLst>
          </p:cNvPr>
          <p:cNvGraphicFramePr>
            <a:graphicFrameLocks noGrp="1"/>
          </p:cNvGraphicFramePr>
          <p:nvPr>
            <p:ph idx="1"/>
            <p:extLst>
              <p:ext uri="{D42A27DB-BD31-4B8C-83A1-F6EECF244321}">
                <p14:modId xmlns:p14="http://schemas.microsoft.com/office/powerpoint/2010/main" val="4144536904"/>
              </p:ext>
            </p:extLst>
          </p:nvPr>
        </p:nvGraphicFramePr>
        <p:xfrm>
          <a:off x="838200" y="1462088"/>
          <a:ext cx="10515600" cy="417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D35C5EA4-A753-69E3-9BA9-D1AFB3D9BDCE}"/>
              </a:ext>
            </a:extLst>
          </p:cNvPr>
          <p:cNvSpPr>
            <a:spLocks noGrp="1"/>
          </p:cNvSpPr>
          <p:nvPr>
            <p:ph type="title"/>
          </p:nvPr>
        </p:nvSpPr>
        <p:spPr/>
        <p:txBody>
          <a:bodyPr/>
          <a:lstStyle/>
          <a:p>
            <a:r>
              <a:rPr lang="en-US" dirty="0"/>
              <a:t>Three Branches of Government</a:t>
            </a:r>
          </a:p>
        </p:txBody>
      </p:sp>
    </p:spTree>
    <p:extLst>
      <p:ext uri="{BB962C8B-B14F-4D97-AF65-F5344CB8AC3E}">
        <p14:creationId xmlns:p14="http://schemas.microsoft.com/office/powerpoint/2010/main" val="1046809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D12345-9D4E-4608-AEC5-BF8C715CD4DE}"/>
              </a:ext>
            </a:extLst>
          </p:cNvPr>
          <p:cNvSpPr>
            <a:spLocks noGrp="1"/>
          </p:cNvSpPr>
          <p:nvPr>
            <p:ph idx="1"/>
          </p:nvPr>
        </p:nvSpPr>
        <p:spPr>
          <a:xfrm>
            <a:off x="838200" y="1371600"/>
            <a:ext cx="9795179" cy="4600575"/>
          </a:xfrm>
        </p:spPr>
        <p:txBody>
          <a:bodyPr>
            <a:normAutofit/>
          </a:bodyPr>
          <a:lstStyle/>
          <a:p>
            <a:r>
              <a:rPr lang="en-US" b="1" dirty="0">
                <a:solidFill>
                  <a:schemeClr val="accent3">
                    <a:lumMod val="50000"/>
                  </a:schemeClr>
                </a:solidFill>
              </a:rPr>
              <a:t>Separation of powers</a:t>
            </a:r>
          </a:p>
          <a:p>
            <a:pPr lvl="1"/>
            <a:r>
              <a:rPr lang="en-US" dirty="0"/>
              <a:t>Checks and balances</a:t>
            </a:r>
          </a:p>
          <a:p>
            <a:pPr lvl="2"/>
            <a:r>
              <a:rPr lang="en-US" dirty="0"/>
              <a:t>Governor’s veto</a:t>
            </a:r>
          </a:p>
          <a:p>
            <a:pPr lvl="2"/>
            <a:r>
              <a:rPr lang="en-US" dirty="0"/>
              <a:t>Legislative budget</a:t>
            </a:r>
          </a:p>
          <a:p>
            <a:pPr lvl="2"/>
            <a:r>
              <a:rPr lang="en-US" dirty="0"/>
              <a:t>Judicial decisions</a:t>
            </a:r>
          </a:p>
          <a:p>
            <a:pPr lvl="1"/>
            <a:r>
              <a:rPr lang="en-US" dirty="0"/>
              <a:t>No branch may impede the functions of the other branches</a:t>
            </a:r>
          </a:p>
          <a:p>
            <a:pPr lvl="1"/>
            <a:r>
              <a:rPr lang="en-US" dirty="0"/>
              <a:t>A person may not perform functions in two branches at once</a:t>
            </a:r>
          </a:p>
        </p:txBody>
      </p:sp>
      <p:sp>
        <p:nvSpPr>
          <p:cNvPr id="4" name="Slide Number Placeholder 3">
            <a:extLst>
              <a:ext uri="{FF2B5EF4-FFF2-40B4-BE49-F238E27FC236}">
                <a16:creationId xmlns:a16="http://schemas.microsoft.com/office/drawing/2014/main" id="{6AE42A20-B908-474F-82E2-53A44DB8FB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BC9D-31FF-4E11-A566-0C1CEDEF057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8205FC37-3A55-6AC2-78FC-67C8CAB0DD13}"/>
              </a:ext>
            </a:extLst>
          </p:cNvPr>
          <p:cNvSpPr>
            <a:spLocks noGrp="1"/>
          </p:cNvSpPr>
          <p:nvPr>
            <p:ph type="title"/>
          </p:nvPr>
        </p:nvSpPr>
        <p:spPr/>
        <p:txBody>
          <a:bodyPr/>
          <a:lstStyle/>
          <a:p>
            <a:r>
              <a:rPr lang="en-US" dirty="0"/>
              <a:t>Three Branches of Government</a:t>
            </a:r>
          </a:p>
        </p:txBody>
      </p:sp>
    </p:spTree>
    <p:extLst>
      <p:ext uri="{BB962C8B-B14F-4D97-AF65-F5344CB8AC3E}">
        <p14:creationId xmlns:p14="http://schemas.microsoft.com/office/powerpoint/2010/main" val="4259509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42A20-B908-474F-82E2-53A44DB8FB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BC9D-31FF-4E11-A566-0C1CEDEF057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835A2B06-3BEC-F8DC-1D9C-648E904C5C1F}"/>
              </a:ext>
            </a:extLst>
          </p:cNvPr>
          <p:cNvSpPr>
            <a:spLocks noGrp="1"/>
          </p:cNvSpPr>
          <p:nvPr>
            <p:ph type="title"/>
          </p:nvPr>
        </p:nvSpPr>
        <p:spPr/>
        <p:txBody>
          <a:bodyPr/>
          <a:lstStyle/>
          <a:p>
            <a:r>
              <a:rPr lang="en-US" dirty="0"/>
              <a:t>Executive Branch Rulemaking Authority</a:t>
            </a:r>
          </a:p>
        </p:txBody>
      </p:sp>
      <p:sp>
        <p:nvSpPr>
          <p:cNvPr id="7" name="Content Placeholder 6">
            <a:extLst>
              <a:ext uri="{FF2B5EF4-FFF2-40B4-BE49-F238E27FC236}">
                <a16:creationId xmlns:a16="http://schemas.microsoft.com/office/drawing/2014/main" id="{5F12C39F-C855-50B4-E0E7-331A12363F11}"/>
              </a:ext>
            </a:extLst>
          </p:cNvPr>
          <p:cNvSpPr>
            <a:spLocks noGrp="1"/>
          </p:cNvSpPr>
          <p:nvPr>
            <p:ph idx="1"/>
          </p:nvPr>
        </p:nvSpPr>
        <p:spPr/>
        <p:txBody>
          <a:bodyPr vert="horz" lIns="91440" tIns="45720" rIns="91440" bIns="45720" rtlCol="0" anchor="t">
            <a:normAutofit/>
          </a:bodyPr>
          <a:lstStyle/>
          <a:p>
            <a:r>
              <a:rPr lang="en-US" dirty="0"/>
              <a:t>Executive agencies or boards derive their authority to make rules from state law.</a:t>
            </a:r>
          </a:p>
          <a:p>
            <a:endParaRPr lang="en-US" dirty="0"/>
          </a:p>
          <a:p>
            <a:r>
              <a:rPr lang="en-US" dirty="0"/>
              <a:t>The legislature can give broad, narrow, or limited authority.</a:t>
            </a:r>
          </a:p>
          <a:p>
            <a:endParaRPr lang="en-US" dirty="0"/>
          </a:p>
          <a:p>
            <a:r>
              <a:rPr lang="en-US" dirty="0"/>
              <a:t>The legislature cannot veto administrative rules without passing a law because of the separation of powers</a:t>
            </a:r>
            <a:r>
              <a:rPr lang="en-US" baseline="0" dirty="0"/>
              <a:t>.</a:t>
            </a:r>
          </a:p>
          <a:p>
            <a:pPr lvl="1"/>
            <a:r>
              <a:rPr lang="en-US" dirty="0"/>
              <a:t>Legislative Counsel conducts advisory-only reviews of whether administrative rules comply with state law.</a:t>
            </a:r>
          </a:p>
        </p:txBody>
      </p:sp>
    </p:spTree>
    <p:extLst>
      <p:ext uri="{BB962C8B-B14F-4D97-AF65-F5344CB8AC3E}">
        <p14:creationId xmlns:p14="http://schemas.microsoft.com/office/powerpoint/2010/main" val="3385640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D12345-9D4E-4608-AEC5-BF8C715CD4DE}"/>
              </a:ext>
            </a:extLst>
          </p:cNvPr>
          <p:cNvSpPr>
            <a:spLocks noGrp="1"/>
          </p:cNvSpPr>
          <p:nvPr>
            <p:ph idx="1"/>
          </p:nvPr>
        </p:nvSpPr>
        <p:spPr>
          <a:xfrm>
            <a:off x="838200" y="1371600"/>
            <a:ext cx="11353800" cy="4555862"/>
          </a:xfrm>
        </p:spPr>
        <p:txBody>
          <a:bodyPr>
            <a:normAutofit/>
          </a:bodyPr>
          <a:lstStyle/>
          <a:p>
            <a:pPr marL="342900" indent="-342900">
              <a:spcAft>
                <a:spcPts val="0"/>
              </a:spcAft>
              <a:buFont typeface="Arial" panose="020B0604020202020204" pitchFamily="34" charset="0"/>
              <a:buChar char="•"/>
            </a:pPr>
            <a:r>
              <a:rPr lang="en-US" sz="2400" dirty="0"/>
              <a:t>Broad rulemaking authority</a:t>
            </a:r>
          </a:p>
          <a:p>
            <a:pPr lvl="1">
              <a:buFont typeface="Wingdings" panose="05000000000000000000" pitchFamily="2" charset="2"/>
              <a:buChar char="Ø"/>
            </a:pPr>
            <a:r>
              <a:rPr lang="en-US" sz="1600" b="1" i="0" dirty="0">
                <a:solidFill>
                  <a:srgbClr val="000000"/>
                </a:solidFill>
                <a:effectLst/>
                <a:latin typeface="Times New Roman" panose="02020603050405020304" pitchFamily="18" charset="0"/>
              </a:rPr>
              <a:t>432.015 Rules.</a:t>
            </a:r>
            <a:r>
              <a:rPr lang="en-US" sz="1600" b="0" i="0" dirty="0">
                <a:solidFill>
                  <a:srgbClr val="000000"/>
                </a:solidFill>
                <a:effectLst/>
                <a:latin typeface="Times New Roman" panose="02020603050405020304" pitchFamily="18" charset="0"/>
              </a:rPr>
              <a:t> The State Registrar of the Center for Health Statistics, under the supervision of the Director of the Oregon Health Authority, shall adopt rules in accordance with ORS chapter 183 that are necessary to the installation and efficient performance of an adequate system of vital statistics.</a:t>
            </a:r>
            <a:endParaRPr lang="en-US" sz="1600" dirty="0"/>
          </a:p>
          <a:p>
            <a:pPr marL="342900" indent="-342900">
              <a:spcBef>
                <a:spcPts val="0"/>
              </a:spcBef>
              <a:spcAft>
                <a:spcPts val="0"/>
              </a:spcAft>
              <a:buFont typeface="Arial" panose="020B0604020202020204" pitchFamily="34" charset="0"/>
              <a:buChar char="•"/>
            </a:pPr>
            <a:endParaRPr lang="en-US" sz="800" dirty="0"/>
          </a:p>
          <a:p>
            <a:pPr marL="342900" indent="-342900">
              <a:spcBef>
                <a:spcPts val="0"/>
              </a:spcBef>
              <a:spcAft>
                <a:spcPts val="0"/>
              </a:spcAft>
              <a:buFont typeface="Arial" panose="020B0604020202020204" pitchFamily="34" charset="0"/>
              <a:buChar char="•"/>
            </a:pPr>
            <a:endParaRPr lang="en-US" sz="2400" dirty="0"/>
          </a:p>
          <a:p>
            <a:pPr marL="342900" indent="-342900">
              <a:spcBef>
                <a:spcPts val="0"/>
              </a:spcBef>
              <a:spcAft>
                <a:spcPts val="0"/>
              </a:spcAft>
              <a:buFont typeface="Arial" panose="020B0604020202020204" pitchFamily="34" charset="0"/>
              <a:buChar char="•"/>
            </a:pPr>
            <a:r>
              <a:rPr lang="en-US" sz="2400" dirty="0"/>
              <a:t>Narrow rulemaking authority</a:t>
            </a:r>
            <a:endParaRPr lang="en-US" sz="1800" dirty="0"/>
          </a:p>
          <a:p>
            <a:pPr lvl="1">
              <a:spcBef>
                <a:spcPts val="0"/>
              </a:spcBef>
              <a:buFont typeface="Wingdings" panose="05000000000000000000" pitchFamily="2" charset="2"/>
              <a:buChar char="Ø"/>
            </a:pPr>
            <a:r>
              <a:rPr lang="en-US" sz="2000" b="0" i="0" dirty="0">
                <a:solidFill>
                  <a:srgbClr val="000000"/>
                </a:solidFill>
                <a:effectLst/>
                <a:latin typeface="Times New Roman" panose="02020603050405020304" pitchFamily="18" charset="0"/>
              </a:rPr>
              <a:t> </a:t>
            </a:r>
            <a:r>
              <a:rPr lang="en-US" sz="1600" b="1" i="0" dirty="0">
                <a:solidFill>
                  <a:srgbClr val="000000"/>
                </a:solidFill>
                <a:effectLst/>
                <a:latin typeface="Times New Roman" panose="02020603050405020304" pitchFamily="18" charset="0"/>
              </a:rPr>
              <a:t>ORS 341.151 (2) </a:t>
            </a:r>
            <a:r>
              <a:rPr lang="en-US" sz="1600" b="0" i="0" dirty="0">
                <a:solidFill>
                  <a:srgbClr val="000000"/>
                </a:solidFill>
                <a:effectLst/>
                <a:latin typeface="Times New Roman" panose="02020603050405020304" pitchFamily="18" charset="0"/>
              </a:rPr>
              <a:t>The Director of the State Department of Energy may adopt rules to define criteria, only as the criteria apply to organic biomass, to determine additional characteristics of biomass for purposes of this section.</a:t>
            </a:r>
            <a:endParaRPr lang="en-US" sz="1600" dirty="0"/>
          </a:p>
          <a:p>
            <a:pPr marL="342900" indent="-342900">
              <a:lnSpc>
                <a:spcPct val="150000"/>
              </a:lnSpc>
              <a:spcBef>
                <a:spcPts val="0"/>
              </a:spcBef>
              <a:spcAft>
                <a:spcPts val="0"/>
              </a:spcAft>
              <a:buFont typeface="Arial" panose="020B0604020202020204" pitchFamily="34" charset="0"/>
              <a:buChar char="•"/>
            </a:pPr>
            <a:endParaRPr lang="en-US" sz="2400" dirty="0"/>
          </a:p>
          <a:p>
            <a:pPr marL="342900" indent="-342900">
              <a:lnSpc>
                <a:spcPct val="150000"/>
              </a:lnSpc>
              <a:spcBef>
                <a:spcPts val="0"/>
              </a:spcBef>
              <a:spcAft>
                <a:spcPts val="0"/>
              </a:spcAft>
              <a:buFont typeface="Arial" panose="020B0604020202020204" pitchFamily="34" charset="0"/>
              <a:buChar char="•"/>
            </a:pPr>
            <a:r>
              <a:rPr lang="en-US" sz="2400" dirty="0"/>
              <a:t>Limited rulemaking authority</a:t>
            </a:r>
          </a:p>
          <a:p>
            <a:pPr marL="682625" lvl="1" indent="-342900">
              <a:lnSpc>
                <a:spcPct val="110000"/>
              </a:lnSpc>
              <a:spcBef>
                <a:spcPts val="0"/>
              </a:spcBef>
              <a:buFont typeface="Wingdings" panose="05000000000000000000" pitchFamily="2" charset="2"/>
              <a:buChar char="Ø"/>
            </a:pPr>
            <a:r>
              <a:rPr lang="en-US" sz="2000" b="0" i="0" dirty="0">
                <a:solidFill>
                  <a:srgbClr val="000000"/>
                </a:solidFill>
                <a:effectLst/>
                <a:latin typeface="Times New Roman" panose="02020603050405020304" pitchFamily="18" charset="0"/>
              </a:rPr>
              <a:t> </a:t>
            </a:r>
            <a:r>
              <a:rPr lang="en-US" sz="1600" b="1" i="0" dirty="0">
                <a:solidFill>
                  <a:srgbClr val="000000"/>
                </a:solidFill>
                <a:effectLst/>
                <a:latin typeface="Times New Roman" panose="02020603050405020304" pitchFamily="18" charset="0"/>
              </a:rPr>
              <a:t>ORS 192.535 (5) </a:t>
            </a:r>
            <a:r>
              <a:rPr lang="en-US" sz="1600" b="0" i="0" dirty="0">
                <a:solidFill>
                  <a:srgbClr val="000000"/>
                </a:solidFill>
                <a:effectLst/>
                <a:latin typeface="Times New Roman" panose="02020603050405020304" pitchFamily="18" charset="0"/>
              </a:rPr>
              <a:t>The Oregon Health Authority may not adopt rules under subsection (1)(d) of this section that would require the providing of a DNA sample for the purpose of obtaining complete genetic information used to screen all newborns.</a:t>
            </a:r>
            <a:endParaRPr lang="en-US" sz="1600" dirty="0"/>
          </a:p>
        </p:txBody>
      </p:sp>
      <p:sp>
        <p:nvSpPr>
          <p:cNvPr id="4" name="Slide Number Placeholder 3">
            <a:extLst>
              <a:ext uri="{FF2B5EF4-FFF2-40B4-BE49-F238E27FC236}">
                <a16:creationId xmlns:a16="http://schemas.microsoft.com/office/drawing/2014/main" id="{6AE42A20-B908-474F-82E2-53A44DB8FB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BC9D-31FF-4E11-A566-0C1CEDEF057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E2CA9F0-5B3C-0B98-224C-592D6B069161}"/>
              </a:ext>
            </a:extLst>
          </p:cNvPr>
          <p:cNvSpPr>
            <a:spLocks noGrp="1"/>
          </p:cNvSpPr>
          <p:nvPr>
            <p:ph type="title"/>
          </p:nvPr>
        </p:nvSpPr>
        <p:spPr/>
        <p:txBody>
          <a:bodyPr/>
          <a:lstStyle/>
          <a:p>
            <a:r>
              <a:rPr lang="en-US" dirty="0"/>
              <a:t>Executive Branch Rulemaking Authority</a:t>
            </a:r>
          </a:p>
        </p:txBody>
      </p:sp>
    </p:spTree>
    <p:extLst>
      <p:ext uri="{BB962C8B-B14F-4D97-AF65-F5344CB8AC3E}">
        <p14:creationId xmlns:p14="http://schemas.microsoft.com/office/powerpoint/2010/main" val="2250524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BEBA8A-52EC-94C1-B04F-77CDF4FDD303}"/>
              </a:ext>
            </a:extLst>
          </p:cNvPr>
          <p:cNvSpPr>
            <a:spLocks noGrp="1"/>
          </p:cNvSpPr>
          <p:nvPr>
            <p:ph idx="1"/>
          </p:nvPr>
        </p:nvSpPr>
        <p:spPr/>
        <p:txBody>
          <a:bodyPr/>
          <a:lstStyle/>
          <a:p>
            <a:r>
              <a:rPr lang="en-US" dirty="0">
                <a:solidFill>
                  <a:schemeClr val="tx1"/>
                </a:solidFill>
                <a:ea typeface="+mn-lt"/>
                <a:cs typeface="+mn-lt"/>
              </a:rPr>
              <a:t>Usual numbering format: </a:t>
            </a:r>
            <a:endParaRPr lang="en-US" dirty="0">
              <a:solidFill>
                <a:schemeClr val="tx1"/>
              </a:solidFill>
            </a:endParaRPr>
          </a:p>
          <a:p>
            <a:r>
              <a:rPr lang="en-US" dirty="0">
                <a:solidFill>
                  <a:schemeClr val="tx1"/>
                </a:solidFill>
                <a:ea typeface="+mn-lt"/>
                <a:cs typeface="+mn-lt"/>
              </a:rPr>
              <a:t>Example: OAR (Oregon Administrative Rule) 166-500-0020</a:t>
            </a:r>
          </a:p>
          <a:p>
            <a:pPr marL="342900" indent="-342900">
              <a:buClrTx/>
              <a:buFont typeface="Arial" panose="020B0604020202020204" pitchFamily="34" charset="0"/>
              <a:buChar char="•"/>
            </a:pPr>
            <a:r>
              <a:rPr lang="en-US" dirty="0">
                <a:solidFill>
                  <a:schemeClr val="tx1"/>
                </a:solidFill>
                <a:ea typeface="+mn-lt"/>
                <a:cs typeface="+mn-lt"/>
              </a:rPr>
              <a:t> Chapter 166</a:t>
            </a:r>
          </a:p>
          <a:p>
            <a:pPr marL="342900" indent="-342900">
              <a:buClrTx/>
              <a:buFont typeface="Arial" panose="020B0604020202020204" pitchFamily="34" charset="0"/>
              <a:buChar char="•"/>
            </a:pPr>
            <a:r>
              <a:rPr lang="en-US" dirty="0">
                <a:solidFill>
                  <a:schemeClr val="tx1"/>
                </a:solidFill>
                <a:ea typeface="+mn-lt"/>
                <a:cs typeface="+mn-lt"/>
              </a:rPr>
              <a:t> Division 500 </a:t>
            </a:r>
            <a:endParaRPr lang="en-US" b="1" dirty="0">
              <a:solidFill>
                <a:schemeClr val="tx1"/>
              </a:solidFill>
              <a:ea typeface="+mn-lt"/>
              <a:cs typeface="+mn-lt"/>
            </a:endParaRPr>
          </a:p>
          <a:p>
            <a:pPr marL="342900" indent="-342900">
              <a:buClrTx/>
              <a:buFont typeface="Arial" panose="020B0604020202020204" pitchFamily="34" charset="0"/>
              <a:buChar char="•"/>
            </a:pPr>
            <a:r>
              <a:rPr lang="en-US" dirty="0">
                <a:solidFill>
                  <a:schemeClr val="tx1"/>
                </a:solidFill>
                <a:ea typeface="+mn-lt"/>
                <a:cs typeface="+mn-lt"/>
              </a:rPr>
              <a:t> Rule 0020 </a:t>
            </a:r>
            <a:endParaRPr lang="en-US" b="1" dirty="0">
              <a:solidFill>
                <a:schemeClr val="tx1"/>
              </a:solidFill>
              <a:ea typeface="+mn-lt"/>
              <a:cs typeface="+mn-lt"/>
            </a:endParaRPr>
          </a:p>
          <a:p>
            <a:endParaRPr lang="en-US" dirty="0"/>
          </a:p>
          <a:p>
            <a:r>
              <a:rPr lang="en-US" dirty="0"/>
              <a:t>Kept on the Secretary of State’s website: </a:t>
            </a:r>
            <a:r>
              <a:rPr lang="en-US" dirty="0">
                <a:hlinkClick r:id="rId2"/>
              </a:rPr>
              <a:t>https://secure.sos.state.or.us/oard/processLogin.action</a:t>
            </a:r>
            <a:r>
              <a:rPr lang="en-US" dirty="0"/>
              <a:t> </a:t>
            </a:r>
          </a:p>
        </p:txBody>
      </p:sp>
      <p:sp>
        <p:nvSpPr>
          <p:cNvPr id="3" name="Title 2">
            <a:extLst>
              <a:ext uri="{FF2B5EF4-FFF2-40B4-BE49-F238E27FC236}">
                <a16:creationId xmlns:a16="http://schemas.microsoft.com/office/drawing/2014/main" id="{54B2BAB9-9129-5272-5298-03C429D73170}"/>
              </a:ext>
            </a:extLst>
          </p:cNvPr>
          <p:cNvSpPr>
            <a:spLocks noGrp="1"/>
          </p:cNvSpPr>
          <p:nvPr>
            <p:ph type="title"/>
          </p:nvPr>
        </p:nvSpPr>
        <p:spPr/>
        <p:txBody>
          <a:bodyPr/>
          <a:lstStyle/>
          <a:p>
            <a:r>
              <a:rPr lang="en-US" dirty="0"/>
              <a:t>Executive Branch Rulemaking Authority</a:t>
            </a:r>
          </a:p>
        </p:txBody>
      </p:sp>
    </p:spTree>
    <p:extLst>
      <p:ext uri="{BB962C8B-B14F-4D97-AF65-F5344CB8AC3E}">
        <p14:creationId xmlns:p14="http://schemas.microsoft.com/office/powerpoint/2010/main" val="1637718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D12345-9D4E-4608-AEC5-BF8C715CD4DE}"/>
              </a:ext>
            </a:extLst>
          </p:cNvPr>
          <p:cNvSpPr>
            <a:spLocks noGrp="1"/>
          </p:cNvSpPr>
          <p:nvPr>
            <p:ph idx="1"/>
          </p:nvPr>
        </p:nvSpPr>
        <p:spPr>
          <a:xfrm>
            <a:off x="838200" y="1371600"/>
            <a:ext cx="9544627" cy="4595247"/>
          </a:xfrm>
        </p:spPr>
        <p:txBody>
          <a:bodyPr>
            <a:normAutofit/>
          </a:bodyPr>
          <a:lstStyle/>
          <a:p>
            <a:pPr>
              <a:lnSpc>
                <a:spcPct val="110000"/>
              </a:lnSpc>
              <a:spcAft>
                <a:spcPts val="2400"/>
              </a:spcAft>
            </a:pPr>
            <a:r>
              <a:rPr lang="en-US" dirty="0"/>
              <a:t>When a court, agency, or other person needs to determine what a law passed by the legislature means, the purpose is to determine </a:t>
            </a:r>
            <a:r>
              <a:rPr lang="en-US" b="1" dirty="0">
                <a:solidFill>
                  <a:schemeClr val="accent3">
                    <a:lumMod val="50000"/>
                  </a:schemeClr>
                </a:solidFill>
              </a:rPr>
              <a:t>legislative intent.</a:t>
            </a:r>
          </a:p>
          <a:p>
            <a:pPr>
              <a:lnSpc>
                <a:spcPct val="110000"/>
              </a:lnSpc>
              <a:spcBef>
                <a:spcPts val="0"/>
              </a:spcBef>
            </a:pPr>
            <a:r>
              <a:rPr lang="en-US" b="1" dirty="0">
                <a:solidFill>
                  <a:schemeClr val="accent3">
                    <a:lumMod val="50000"/>
                  </a:schemeClr>
                </a:solidFill>
              </a:rPr>
              <a:t>Legislative intent means:</a:t>
            </a:r>
          </a:p>
          <a:p>
            <a:pPr marL="342900" indent="-342900">
              <a:lnSpc>
                <a:spcPct val="110000"/>
              </a:lnSpc>
              <a:spcBef>
                <a:spcPts val="0"/>
              </a:spcBef>
              <a:buFont typeface="Arial" panose="020B0604020202020204" pitchFamily="34" charset="0"/>
              <a:buChar char="•"/>
            </a:pPr>
            <a:r>
              <a:rPr lang="en-US" dirty="0"/>
              <a:t>plain language of the law </a:t>
            </a:r>
          </a:p>
          <a:p>
            <a:pPr marL="342900" indent="-342900">
              <a:lnSpc>
                <a:spcPct val="110000"/>
              </a:lnSpc>
              <a:spcBef>
                <a:spcPts val="0"/>
              </a:spcBef>
              <a:buFont typeface="Arial" panose="020B0604020202020204" pitchFamily="34" charset="0"/>
              <a:buChar char="•"/>
            </a:pPr>
            <a:r>
              <a:rPr lang="en-US" dirty="0"/>
              <a:t>context: how the law fits in with other state laws</a:t>
            </a:r>
          </a:p>
          <a:p>
            <a:pPr marL="342900" indent="-342900">
              <a:lnSpc>
                <a:spcPct val="110000"/>
              </a:lnSpc>
              <a:spcBef>
                <a:spcPts val="0"/>
              </a:spcBef>
              <a:buFont typeface="Arial" panose="020B0604020202020204" pitchFamily="34" charset="0"/>
              <a:buChar char="•"/>
            </a:pPr>
            <a:r>
              <a:rPr lang="en-US" dirty="0"/>
              <a:t>legislative history: statements and documents on the record (but cannot take precedence over plain language)</a:t>
            </a:r>
          </a:p>
          <a:p>
            <a:pPr marL="342900" indent="-342900">
              <a:lnSpc>
                <a:spcPct val="110000"/>
              </a:lnSpc>
              <a:spcBef>
                <a:spcPts val="0"/>
              </a:spcBef>
              <a:buFont typeface="Arial" panose="020B0604020202020204" pitchFamily="34" charset="0"/>
              <a:buChar char="•"/>
            </a:pPr>
            <a:endParaRPr lang="en-US" dirty="0"/>
          </a:p>
          <a:p>
            <a:pPr>
              <a:lnSpc>
                <a:spcPct val="110000"/>
              </a:lnSpc>
              <a:spcBef>
                <a:spcPts val="0"/>
              </a:spcBef>
            </a:pPr>
            <a:r>
              <a:rPr lang="en-US" dirty="0"/>
              <a:t>If uncertainty persists, then general principles of statutory construction are considered.</a:t>
            </a:r>
          </a:p>
        </p:txBody>
      </p:sp>
      <p:sp>
        <p:nvSpPr>
          <p:cNvPr id="4" name="Slide Number Placeholder 3">
            <a:extLst>
              <a:ext uri="{FF2B5EF4-FFF2-40B4-BE49-F238E27FC236}">
                <a16:creationId xmlns:a16="http://schemas.microsoft.com/office/drawing/2014/main" id="{6AE42A20-B908-474F-82E2-53A44DB8FB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BC9D-31FF-4E11-A566-0C1CEDEF057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383FB8D1-B7CB-58C6-F64A-71F6C263BF7E}"/>
              </a:ext>
            </a:extLst>
          </p:cNvPr>
          <p:cNvSpPr>
            <a:spLocks noGrp="1"/>
          </p:cNvSpPr>
          <p:nvPr>
            <p:ph type="title"/>
          </p:nvPr>
        </p:nvSpPr>
        <p:spPr/>
        <p:txBody>
          <a:bodyPr/>
          <a:lstStyle/>
          <a:p>
            <a:r>
              <a:rPr lang="en-US" dirty="0"/>
              <a:t>Interpretation of State Law</a:t>
            </a:r>
          </a:p>
        </p:txBody>
      </p:sp>
    </p:spTree>
    <p:extLst>
      <p:ext uri="{BB962C8B-B14F-4D97-AF65-F5344CB8AC3E}">
        <p14:creationId xmlns:p14="http://schemas.microsoft.com/office/powerpoint/2010/main" val="792398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44B2961-C2F3-782A-9084-D8CF8CEBE7A0}"/>
              </a:ext>
            </a:extLst>
          </p:cNvPr>
          <p:cNvSpPr>
            <a:spLocks noGrp="1"/>
          </p:cNvSpPr>
          <p:nvPr>
            <p:ph idx="1"/>
          </p:nvPr>
        </p:nvSpPr>
        <p:spPr/>
        <p:txBody>
          <a:bodyPr/>
          <a:lstStyle/>
          <a:p>
            <a:r>
              <a:rPr lang="en-US" dirty="0"/>
              <a:t>Legislative Policy and Research Office</a:t>
            </a:r>
          </a:p>
        </p:txBody>
      </p:sp>
      <p:sp>
        <p:nvSpPr>
          <p:cNvPr id="8" name="Title 7">
            <a:extLst>
              <a:ext uri="{FF2B5EF4-FFF2-40B4-BE49-F238E27FC236}">
                <a16:creationId xmlns:a16="http://schemas.microsoft.com/office/drawing/2014/main" id="{04B40D05-328A-A48D-B197-96F77DA79DAD}"/>
              </a:ext>
            </a:extLst>
          </p:cNvPr>
          <p:cNvSpPr>
            <a:spLocks noGrp="1"/>
          </p:cNvSpPr>
          <p:nvPr>
            <p:ph type="title"/>
          </p:nvPr>
        </p:nvSpPr>
        <p:spPr/>
        <p:txBody>
          <a:bodyPr/>
          <a:lstStyle/>
          <a:p>
            <a:r>
              <a:rPr lang="en-US" dirty="0"/>
              <a:t>Questions?</a:t>
            </a:r>
          </a:p>
        </p:txBody>
      </p:sp>
      <p:sp>
        <p:nvSpPr>
          <p:cNvPr id="7" name="Slide Number Placeholder 6">
            <a:extLst>
              <a:ext uri="{FF2B5EF4-FFF2-40B4-BE49-F238E27FC236}">
                <a16:creationId xmlns:a16="http://schemas.microsoft.com/office/drawing/2014/main" id="{5A84019C-A54F-15DD-A7BA-1A424D2FBC24}"/>
              </a:ext>
            </a:extLst>
          </p:cNvPr>
          <p:cNvSpPr>
            <a:spLocks noGrp="1"/>
          </p:cNvSpPr>
          <p:nvPr>
            <p:ph type="sldNum" sz="quarter" idx="4294967295"/>
          </p:nvPr>
        </p:nvSpPr>
        <p:spPr>
          <a:xfrm>
            <a:off x="11395075" y="5915025"/>
            <a:ext cx="796925" cy="561975"/>
          </a:xfrm>
        </p:spPr>
        <p:txBody>
          <a:bodyPr/>
          <a:lstStyle/>
          <a:p>
            <a:fld id="{A8F9398B-4ABF-48B1-A528-1D14A289DE38}" type="slidenum">
              <a:rPr lang="en-US" smtClean="0"/>
              <a:pPr/>
              <a:t>17</a:t>
            </a:fld>
            <a:endParaRPr lang="en-US"/>
          </a:p>
        </p:txBody>
      </p:sp>
    </p:spTree>
    <p:extLst>
      <p:ext uri="{BB962C8B-B14F-4D97-AF65-F5344CB8AC3E}">
        <p14:creationId xmlns:p14="http://schemas.microsoft.com/office/powerpoint/2010/main" val="229047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D12345-9D4E-4608-AEC5-BF8C715CD4DE}"/>
              </a:ext>
            </a:extLst>
          </p:cNvPr>
          <p:cNvSpPr>
            <a:spLocks noGrp="1"/>
          </p:cNvSpPr>
          <p:nvPr>
            <p:ph idx="1"/>
          </p:nvPr>
        </p:nvSpPr>
        <p:spPr>
          <a:xfrm>
            <a:off x="838200" y="1371601"/>
            <a:ext cx="9321799" cy="4639732"/>
          </a:xfrm>
        </p:spPr>
        <p:txBody>
          <a:bodyPr>
            <a:normAutofit/>
          </a:bodyPr>
          <a:lstStyle/>
          <a:p>
            <a:pPr marL="457200" indent="-457200">
              <a:spcAft>
                <a:spcPts val="1200"/>
              </a:spcAft>
              <a:buFont typeface="Arial" panose="020B0604020202020204" pitchFamily="34" charset="0"/>
              <a:buChar char="•"/>
            </a:pPr>
            <a:r>
              <a:rPr lang="en-US" sz="3000" dirty="0"/>
              <a:t>How federal law and state law interact</a:t>
            </a:r>
          </a:p>
          <a:p>
            <a:pPr marL="457200" indent="-457200">
              <a:spcAft>
                <a:spcPts val="1200"/>
              </a:spcAft>
              <a:buFont typeface="Arial" panose="020B0604020202020204" pitchFamily="34" charset="0"/>
              <a:buChar char="•"/>
            </a:pPr>
            <a:r>
              <a:rPr lang="en-US" sz="3000" dirty="0"/>
              <a:t>When federal law preempts state law</a:t>
            </a:r>
          </a:p>
          <a:p>
            <a:pPr marL="457200" indent="-457200">
              <a:spcAft>
                <a:spcPts val="1200"/>
              </a:spcAft>
              <a:buFont typeface="Arial" panose="020B0604020202020204" pitchFamily="34" charset="0"/>
              <a:buChar char="•"/>
            </a:pPr>
            <a:r>
              <a:rPr lang="en-US" sz="3000" dirty="0"/>
              <a:t>The Oregon Constitution</a:t>
            </a:r>
          </a:p>
          <a:p>
            <a:pPr marL="457200" indent="-457200">
              <a:spcAft>
                <a:spcPts val="1200"/>
              </a:spcAft>
              <a:buFont typeface="Arial" panose="020B0604020202020204" pitchFamily="34" charset="0"/>
              <a:buChar char="•"/>
            </a:pPr>
            <a:r>
              <a:rPr lang="en-US" sz="3000" dirty="0"/>
              <a:t>Oregon state law</a:t>
            </a:r>
          </a:p>
          <a:p>
            <a:pPr marL="457200" indent="-457200">
              <a:spcAft>
                <a:spcPts val="1200"/>
              </a:spcAft>
              <a:buFont typeface="Arial" panose="020B0604020202020204" pitchFamily="34" charset="0"/>
              <a:buChar char="•"/>
            </a:pPr>
            <a:r>
              <a:rPr lang="en-US" sz="3000" dirty="0"/>
              <a:t>Roles of the three branches of </a:t>
            </a:r>
            <a:br>
              <a:rPr lang="en-US" sz="3000" dirty="0"/>
            </a:br>
            <a:r>
              <a:rPr lang="en-US" sz="3000" dirty="0"/>
              <a:t>Oregon government</a:t>
            </a:r>
          </a:p>
        </p:txBody>
      </p:sp>
      <p:sp>
        <p:nvSpPr>
          <p:cNvPr id="4" name="Slide Number Placeholder 3">
            <a:extLst>
              <a:ext uri="{FF2B5EF4-FFF2-40B4-BE49-F238E27FC236}">
                <a16:creationId xmlns:a16="http://schemas.microsoft.com/office/drawing/2014/main" id="{6AE42A20-B908-474F-82E2-53A44DB8FB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BC9D-31FF-4E11-A566-0C1CEDEF057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191DB815-2BF1-5487-821B-F7533DB720F7}"/>
              </a:ext>
            </a:extLst>
          </p:cNvPr>
          <p:cNvSpPr>
            <a:spLocks noGrp="1"/>
          </p:cNvSpPr>
          <p:nvPr>
            <p:ph type="title"/>
          </p:nvPr>
        </p:nvSpPr>
        <p:spPr/>
        <p:txBody>
          <a:bodyPr/>
          <a:lstStyle/>
          <a:p>
            <a:r>
              <a:rPr lang="en-US" dirty="0"/>
              <a:t>Today’s Topics</a:t>
            </a:r>
          </a:p>
        </p:txBody>
      </p:sp>
    </p:spTree>
    <p:extLst>
      <p:ext uri="{BB962C8B-B14F-4D97-AF65-F5344CB8AC3E}">
        <p14:creationId xmlns:p14="http://schemas.microsoft.com/office/powerpoint/2010/main" val="901251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D12345-9D4E-4608-AEC5-BF8C715CD4DE}"/>
              </a:ext>
            </a:extLst>
          </p:cNvPr>
          <p:cNvSpPr>
            <a:spLocks noGrp="1"/>
          </p:cNvSpPr>
          <p:nvPr>
            <p:ph idx="1"/>
          </p:nvPr>
        </p:nvSpPr>
        <p:spPr>
          <a:xfrm>
            <a:off x="838200" y="1484243"/>
            <a:ext cx="9795179" cy="4487932"/>
          </a:xfrm>
        </p:spPr>
        <p:txBody>
          <a:bodyPr>
            <a:normAutofit/>
          </a:bodyPr>
          <a:lstStyle/>
          <a:p>
            <a:pPr marL="457200" indent="-457200">
              <a:buFont typeface="Arial" panose="020B0604020202020204" pitchFamily="34" charset="0"/>
              <a:buChar char="•"/>
            </a:pPr>
            <a:r>
              <a:rPr lang="en-US" dirty="0"/>
              <a:t>The powers of the federal government are established by the U.S. Constitution, and by laws passed by Congress, using its power that comes from the U.S. Constitution.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The 10</a:t>
            </a:r>
            <a:r>
              <a:rPr lang="en-US" baseline="30000" dirty="0"/>
              <a:t>th</a:t>
            </a:r>
            <a:r>
              <a:rPr lang="en-US" dirty="0"/>
              <a:t> Amendment gives remaining powers to the states</a:t>
            </a:r>
          </a:p>
        </p:txBody>
      </p:sp>
      <p:sp>
        <p:nvSpPr>
          <p:cNvPr id="4" name="Slide Number Placeholder 3">
            <a:extLst>
              <a:ext uri="{FF2B5EF4-FFF2-40B4-BE49-F238E27FC236}">
                <a16:creationId xmlns:a16="http://schemas.microsoft.com/office/drawing/2014/main" id="{6AE42A20-B908-474F-82E2-53A44DB8FB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BC9D-31FF-4E11-A566-0C1CEDEF057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D8E20C3-9FA6-4481-8882-4D2DFE28F8D0}"/>
              </a:ext>
            </a:extLst>
          </p:cNvPr>
          <p:cNvSpPr txBox="1"/>
          <p:nvPr/>
        </p:nvSpPr>
        <p:spPr>
          <a:xfrm>
            <a:off x="838200" y="3867276"/>
            <a:ext cx="10515599" cy="1046440"/>
          </a:xfrm>
          <a:prstGeom prst="rect">
            <a:avLst/>
          </a:prstGeom>
          <a:noFill/>
          <a:ln w="38100">
            <a:solidFill>
              <a:schemeClr val="accent3">
                <a:lumMod val="75000"/>
              </a:schemeClr>
            </a:solidFill>
            <a:extLst>
              <a:ext uri="{C807C97D-BFC1-408E-A445-0C87EB9F89A2}">
                <ask:lineSketchStyleProps xmlns:ask="http://schemas.microsoft.com/office/drawing/2018/sketchyshapes" sd="1219033472">
                  <a:custGeom>
                    <a:avLst/>
                    <a:gdLst>
                      <a:gd name="connsiteX0" fmla="*/ 0 w 6569558"/>
                      <a:gd name="connsiteY0" fmla="*/ 0 h 1569660"/>
                      <a:gd name="connsiteX1" fmla="*/ 531537 w 6569558"/>
                      <a:gd name="connsiteY1" fmla="*/ 0 h 1569660"/>
                      <a:gd name="connsiteX2" fmla="*/ 931683 w 6569558"/>
                      <a:gd name="connsiteY2" fmla="*/ 0 h 1569660"/>
                      <a:gd name="connsiteX3" fmla="*/ 1660306 w 6569558"/>
                      <a:gd name="connsiteY3" fmla="*/ 0 h 1569660"/>
                      <a:gd name="connsiteX4" fmla="*/ 2191843 w 6569558"/>
                      <a:gd name="connsiteY4" fmla="*/ 0 h 1569660"/>
                      <a:gd name="connsiteX5" fmla="*/ 2723380 w 6569558"/>
                      <a:gd name="connsiteY5" fmla="*/ 0 h 1569660"/>
                      <a:gd name="connsiteX6" fmla="*/ 3452004 w 6569558"/>
                      <a:gd name="connsiteY6" fmla="*/ 0 h 1569660"/>
                      <a:gd name="connsiteX7" fmla="*/ 3917845 w 6569558"/>
                      <a:gd name="connsiteY7" fmla="*/ 0 h 1569660"/>
                      <a:gd name="connsiteX8" fmla="*/ 4646469 w 6569558"/>
                      <a:gd name="connsiteY8" fmla="*/ 0 h 1569660"/>
                      <a:gd name="connsiteX9" fmla="*/ 5375093 w 6569558"/>
                      <a:gd name="connsiteY9" fmla="*/ 0 h 1569660"/>
                      <a:gd name="connsiteX10" fmla="*/ 5972325 w 6569558"/>
                      <a:gd name="connsiteY10" fmla="*/ 0 h 1569660"/>
                      <a:gd name="connsiteX11" fmla="*/ 6569558 w 6569558"/>
                      <a:gd name="connsiteY11" fmla="*/ 0 h 1569660"/>
                      <a:gd name="connsiteX12" fmla="*/ 6569558 w 6569558"/>
                      <a:gd name="connsiteY12" fmla="*/ 507523 h 1569660"/>
                      <a:gd name="connsiteX13" fmla="*/ 6569558 w 6569558"/>
                      <a:gd name="connsiteY13" fmla="*/ 983654 h 1569660"/>
                      <a:gd name="connsiteX14" fmla="*/ 6569558 w 6569558"/>
                      <a:gd name="connsiteY14" fmla="*/ 1569660 h 1569660"/>
                      <a:gd name="connsiteX15" fmla="*/ 5972325 w 6569558"/>
                      <a:gd name="connsiteY15" fmla="*/ 1569660 h 1569660"/>
                      <a:gd name="connsiteX16" fmla="*/ 5375093 w 6569558"/>
                      <a:gd name="connsiteY16" fmla="*/ 1569660 h 1569660"/>
                      <a:gd name="connsiteX17" fmla="*/ 4646469 w 6569558"/>
                      <a:gd name="connsiteY17" fmla="*/ 1569660 h 1569660"/>
                      <a:gd name="connsiteX18" fmla="*/ 4049237 w 6569558"/>
                      <a:gd name="connsiteY18" fmla="*/ 1569660 h 1569660"/>
                      <a:gd name="connsiteX19" fmla="*/ 3649091 w 6569558"/>
                      <a:gd name="connsiteY19" fmla="*/ 1569660 h 1569660"/>
                      <a:gd name="connsiteX20" fmla="*/ 3183249 w 6569558"/>
                      <a:gd name="connsiteY20" fmla="*/ 1569660 h 1569660"/>
                      <a:gd name="connsiteX21" fmla="*/ 2454626 w 6569558"/>
                      <a:gd name="connsiteY21" fmla="*/ 1569660 h 1569660"/>
                      <a:gd name="connsiteX22" fmla="*/ 1857393 w 6569558"/>
                      <a:gd name="connsiteY22" fmla="*/ 1569660 h 1569660"/>
                      <a:gd name="connsiteX23" fmla="*/ 1391552 w 6569558"/>
                      <a:gd name="connsiteY23" fmla="*/ 1569660 h 1569660"/>
                      <a:gd name="connsiteX24" fmla="*/ 794319 w 6569558"/>
                      <a:gd name="connsiteY24" fmla="*/ 1569660 h 1569660"/>
                      <a:gd name="connsiteX25" fmla="*/ 0 w 6569558"/>
                      <a:gd name="connsiteY25" fmla="*/ 1569660 h 1569660"/>
                      <a:gd name="connsiteX26" fmla="*/ 0 w 6569558"/>
                      <a:gd name="connsiteY26" fmla="*/ 1093530 h 1569660"/>
                      <a:gd name="connsiteX27" fmla="*/ 0 w 6569558"/>
                      <a:gd name="connsiteY27" fmla="*/ 554613 h 1569660"/>
                      <a:gd name="connsiteX28" fmla="*/ 0 w 6569558"/>
                      <a:gd name="connsiteY28"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69558" h="1569660" extrusionOk="0">
                        <a:moveTo>
                          <a:pt x="0" y="0"/>
                        </a:moveTo>
                        <a:cubicBezTo>
                          <a:pt x="223482" y="-36839"/>
                          <a:pt x="390390" y="46071"/>
                          <a:pt x="531537" y="0"/>
                        </a:cubicBezTo>
                        <a:cubicBezTo>
                          <a:pt x="672684" y="-46071"/>
                          <a:pt x="840651" y="44739"/>
                          <a:pt x="931683" y="0"/>
                        </a:cubicBezTo>
                        <a:cubicBezTo>
                          <a:pt x="1022715" y="-44739"/>
                          <a:pt x="1458919" y="43560"/>
                          <a:pt x="1660306" y="0"/>
                        </a:cubicBezTo>
                        <a:cubicBezTo>
                          <a:pt x="1861693" y="-43560"/>
                          <a:pt x="1971789" y="37812"/>
                          <a:pt x="2191843" y="0"/>
                        </a:cubicBezTo>
                        <a:cubicBezTo>
                          <a:pt x="2411897" y="-37812"/>
                          <a:pt x="2480381" y="37295"/>
                          <a:pt x="2723380" y="0"/>
                        </a:cubicBezTo>
                        <a:cubicBezTo>
                          <a:pt x="2966379" y="-37295"/>
                          <a:pt x="3190903" y="60539"/>
                          <a:pt x="3452004" y="0"/>
                        </a:cubicBezTo>
                        <a:cubicBezTo>
                          <a:pt x="3713105" y="-60539"/>
                          <a:pt x="3792511" y="7150"/>
                          <a:pt x="3917845" y="0"/>
                        </a:cubicBezTo>
                        <a:cubicBezTo>
                          <a:pt x="4043179" y="-7150"/>
                          <a:pt x="4443125" y="30972"/>
                          <a:pt x="4646469" y="0"/>
                        </a:cubicBezTo>
                        <a:cubicBezTo>
                          <a:pt x="4849813" y="-30972"/>
                          <a:pt x="5092538" y="31383"/>
                          <a:pt x="5375093" y="0"/>
                        </a:cubicBezTo>
                        <a:cubicBezTo>
                          <a:pt x="5657648" y="-31383"/>
                          <a:pt x="5745315" y="47746"/>
                          <a:pt x="5972325" y="0"/>
                        </a:cubicBezTo>
                        <a:cubicBezTo>
                          <a:pt x="6199335" y="-47746"/>
                          <a:pt x="6403064" y="10990"/>
                          <a:pt x="6569558" y="0"/>
                        </a:cubicBezTo>
                        <a:cubicBezTo>
                          <a:pt x="6604551" y="184506"/>
                          <a:pt x="6565462" y="317724"/>
                          <a:pt x="6569558" y="507523"/>
                        </a:cubicBezTo>
                        <a:cubicBezTo>
                          <a:pt x="6573654" y="697322"/>
                          <a:pt x="6561966" y="867599"/>
                          <a:pt x="6569558" y="983654"/>
                        </a:cubicBezTo>
                        <a:cubicBezTo>
                          <a:pt x="6577150" y="1099709"/>
                          <a:pt x="6511818" y="1411017"/>
                          <a:pt x="6569558" y="1569660"/>
                        </a:cubicBezTo>
                        <a:cubicBezTo>
                          <a:pt x="6283852" y="1634365"/>
                          <a:pt x="6135574" y="1509970"/>
                          <a:pt x="5972325" y="1569660"/>
                        </a:cubicBezTo>
                        <a:cubicBezTo>
                          <a:pt x="5809076" y="1629350"/>
                          <a:pt x="5563216" y="1518625"/>
                          <a:pt x="5375093" y="1569660"/>
                        </a:cubicBezTo>
                        <a:cubicBezTo>
                          <a:pt x="5186970" y="1620695"/>
                          <a:pt x="4997023" y="1490998"/>
                          <a:pt x="4646469" y="1569660"/>
                        </a:cubicBezTo>
                        <a:cubicBezTo>
                          <a:pt x="4295915" y="1648322"/>
                          <a:pt x="4323247" y="1498629"/>
                          <a:pt x="4049237" y="1569660"/>
                        </a:cubicBezTo>
                        <a:cubicBezTo>
                          <a:pt x="3775227" y="1640691"/>
                          <a:pt x="3821049" y="1548927"/>
                          <a:pt x="3649091" y="1569660"/>
                        </a:cubicBezTo>
                        <a:cubicBezTo>
                          <a:pt x="3477133" y="1590393"/>
                          <a:pt x="3337948" y="1514417"/>
                          <a:pt x="3183249" y="1569660"/>
                        </a:cubicBezTo>
                        <a:cubicBezTo>
                          <a:pt x="3028550" y="1624903"/>
                          <a:pt x="2609787" y="1502107"/>
                          <a:pt x="2454626" y="1569660"/>
                        </a:cubicBezTo>
                        <a:cubicBezTo>
                          <a:pt x="2299465" y="1637213"/>
                          <a:pt x="2007700" y="1518874"/>
                          <a:pt x="1857393" y="1569660"/>
                        </a:cubicBezTo>
                        <a:cubicBezTo>
                          <a:pt x="1707086" y="1620446"/>
                          <a:pt x="1499844" y="1542039"/>
                          <a:pt x="1391552" y="1569660"/>
                        </a:cubicBezTo>
                        <a:cubicBezTo>
                          <a:pt x="1283260" y="1597281"/>
                          <a:pt x="1058201" y="1542719"/>
                          <a:pt x="794319" y="1569660"/>
                        </a:cubicBezTo>
                        <a:cubicBezTo>
                          <a:pt x="530437" y="1596601"/>
                          <a:pt x="174660" y="1566670"/>
                          <a:pt x="0" y="1569660"/>
                        </a:cubicBezTo>
                        <a:cubicBezTo>
                          <a:pt x="-40267" y="1444505"/>
                          <a:pt x="36034" y="1244476"/>
                          <a:pt x="0" y="1093530"/>
                        </a:cubicBezTo>
                        <a:cubicBezTo>
                          <a:pt x="-36034" y="942584"/>
                          <a:pt x="15884" y="705640"/>
                          <a:pt x="0" y="554613"/>
                        </a:cubicBezTo>
                        <a:cubicBezTo>
                          <a:pt x="-15884" y="403586"/>
                          <a:pt x="7694" y="166705"/>
                          <a:pt x="0" y="0"/>
                        </a:cubicBezTo>
                        <a:close/>
                      </a:path>
                    </a:pathLst>
                  </a:custGeom>
                  <ask:type>
                    <ask:lineSketchNone/>
                  </ask:type>
                </ask:lineSketchStyleProps>
              </a:ext>
            </a:extLst>
          </a:ln>
        </p:spPr>
        <p:txBody>
          <a:bodyPr wrap="square" lIns="182880" tIns="182880" rIns="182880" bIns="182880" rtlCol="0">
            <a:spAutoFit/>
          </a:bodyPr>
          <a:lstStyle/>
          <a:p>
            <a:r>
              <a:rPr lang="en-US" sz="2200" i="1" dirty="0">
                <a:solidFill>
                  <a:schemeClr val="accent4"/>
                </a:solidFill>
                <a:effectLst/>
                <a:latin typeface="Roboto" panose="02000000000000000000" pitchFamily="2" charset="0"/>
              </a:rPr>
              <a:t>The powers not delegated to the United States by the Constitution, nor prohibited by it to the States, are reserved to the States respectively, or to the people.</a:t>
            </a:r>
            <a:endParaRPr lang="en-US" sz="2200" i="1" dirty="0">
              <a:solidFill>
                <a:schemeClr val="accent4"/>
              </a:solidFill>
            </a:endParaRPr>
          </a:p>
        </p:txBody>
      </p:sp>
      <p:sp>
        <p:nvSpPr>
          <p:cNvPr id="5" name="Title 4">
            <a:extLst>
              <a:ext uri="{FF2B5EF4-FFF2-40B4-BE49-F238E27FC236}">
                <a16:creationId xmlns:a16="http://schemas.microsoft.com/office/drawing/2014/main" id="{91C2A764-8DFA-3D93-8B1A-60C5340EEE52}"/>
              </a:ext>
            </a:extLst>
          </p:cNvPr>
          <p:cNvSpPr>
            <a:spLocks noGrp="1"/>
          </p:cNvSpPr>
          <p:nvPr>
            <p:ph type="title"/>
          </p:nvPr>
        </p:nvSpPr>
        <p:spPr/>
        <p:txBody>
          <a:bodyPr/>
          <a:lstStyle/>
          <a:p>
            <a:r>
              <a:rPr lang="en-US" dirty="0"/>
              <a:t>Federal and State Governments</a:t>
            </a:r>
          </a:p>
        </p:txBody>
      </p:sp>
    </p:spTree>
    <p:extLst>
      <p:ext uri="{BB962C8B-B14F-4D97-AF65-F5344CB8AC3E}">
        <p14:creationId xmlns:p14="http://schemas.microsoft.com/office/powerpoint/2010/main" val="4151666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ADB298-4F4C-7537-C1B3-FBF5886B5D1A}"/>
              </a:ext>
            </a:extLst>
          </p:cNvPr>
          <p:cNvSpPr>
            <a:spLocks noGrp="1"/>
          </p:cNvSpPr>
          <p:nvPr>
            <p:ph idx="1"/>
          </p:nvPr>
        </p:nvSpPr>
        <p:spPr/>
        <p:txBody>
          <a:bodyPr/>
          <a:lstStyle/>
          <a:p>
            <a:endParaRPr lang="en-US" dirty="0"/>
          </a:p>
          <a:p>
            <a:r>
              <a:rPr lang="en-US" dirty="0"/>
              <a:t>A system of government where some powers belong to the national government and some powers belong to state governments</a:t>
            </a:r>
          </a:p>
          <a:p>
            <a:pPr marL="457200" lvl="1" indent="0">
              <a:buNone/>
            </a:pPr>
            <a:r>
              <a:rPr lang="en-US" i="1" dirty="0"/>
              <a:t>State Policy Network</a:t>
            </a:r>
          </a:p>
          <a:p>
            <a:endParaRPr lang="en-US" dirty="0"/>
          </a:p>
          <a:p>
            <a:r>
              <a:rPr lang="en-US" dirty="0"/>
              <a:t>The division and sharing of power between the national and state governments  </a:t>
            </a:r>
          </a:p>
          <a:p>
            <a:pPr marL="457200" lvl="1" indent="0">
              <a:buNone/>
            </a:pPr>
            <a:r>
              <a:rPr lang="en-US" i="1" dirty="0"/>
              <a:t>US Congress, Annotated Constitution</a:t>
            </a:r>
          </a:p>
        </p:txBody>
      </p:sp>
      <p:sp>
        <p:nvSpPr>
          <p:cNvPr id="3" name="Title 2">
            <a:extLst>
              <a:ext uri="{FF2B5EF4-FFF2-40B4-BE49-F238E27FC236}">
                <a16:creationId xmlns:a16="http://schemas.microsoft.com/office/drawing/2014/main" id="{4D3415EF-54BA-4D5B-20BE-89BAFB686C52}"/>
              </a:ext>
            </a:extLst>
          </p:cNvPr>
          <p:cNvSpPr>
            <a:spLocks noGrp="1"/>
          </p:cNvSpPr>
          <p:nvPr>
            <p:ph type="title"/>
          </p:nvPr>
        </p:nvSpPr>
        <p:spPr/>
        <p:txBody>
          <a:bodyPr/>
          <a:lstStyle/>
          <a:p>
            <a:r>
              <a:rPr lang="en-US" dirty="0"/>
              <a:t>Federalism</a:t>
            </a:r>
          </a:p>
        </p:txBody>
      </p:sp>
    </p:spTree>
    <p:extLst>
      <p:ext uri="{BB962C8B-B14F-4D97-AF65-F5344CB8AC3E}">
        <p14:creationId xmlns:p14="http://schemas.microsoft.com/office/powerpoint/2010/main" val="268620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B06CF1-1525-5F41-1B9E-8CBB73666C57}"/>
              </a:ext>
            </a:extLst>
          </p:cNvPr>
          <p:cNvSpPr>
            <a:spLocks noGrp="1"/>
          </p:cNvSpPr>
          <p:nvPr>
            <p:ph idx="1"/>
          </p:nvPr>
        </p:nvSpPr>
        <p:spPr/>
        <p:txBody>
          <a:bodyPr>
            <a:normAutofit fontScale="92500" lnSpcReduction="10000"/>
          </a:bodyPr>
          <a:lstStyle/>
          <a:p>
            <a:pPr>
              <a:spcAft>
                <a:spcPts val="600"/>
              </a:spcAft>
            </a:pPr>
            <a:r>
              <a:rPr lang="en-US" dirty="0"/>
              <a:t>The idea that a higher authority’s law displaces a lower authority’s law</a:t>
            </a:r>
          </a:p>
          <a:p>
            <a:pPr marL="457200" lvl="1" indent="0">
              <a:buNone/>
            </a:pPr>
            <a:r>
              <a:rPr lang="en-US" i="1" dirty="0"/>
              <a:t>Cornell Legal Information Institute</a:t>
            </a:r>
          </a:p>
          <a:p>
            <a:endParaRPr lang="en-US" dirty="0"/>
          </a:p>
          <a:p>
            <a:pPr algn="ctr"/>
            <a:r>
              <a:rPr lang="en-US" sz="3600" b="1" dirty="0"/>
              <a:t>Federal</a:t>
            </a:r>
          </a:p>
          <a:p>
            <a:pPr algn="ctr"/>
            <a:endParaRPr lang="en-US" dirty="0"/>
          </a:p>
          <a:p>
            <a:pPr algn="ctr"/>
            <a:endParaRPr lang="en-US" dirty="0"/>
          </a:p>
          <a:p>
            <a:pPr algn="ctr"/>
            <a:r>
              <a:rPr lang="en-US" sz="3600" b="1" dirty="0"/>
              <a:t>State</a:t>
            </a:r>
          </a:p>
          <a:p>
            <a:pPr algn="ctr"/>
            <a:endParaRPr lang="en-US" dirty="0"/>
          </a:p>
          <a:p>
            <a:pPr algn="ctr"/>
            <a:endParaRPr lang="en-US" dirty="0"/>
          </a:p>
          <a:p>
            <a:pPr algn="ctr"/>
            <a:r>
              <a:rPr lang="en-US" sz="3600" b="1" dirty="0"/>
              <a:t>Local</a:t>
            </a:r>
          </a:p>
        </p:txBody>
      </p:sp>
      <p:sp>
        <p:nvSpPr>
          <p:cNvPr id="3" name="Title 2">
            <a:extLst>
              <a:ext uri="{FF2B5EF4-FFF2-40B4-BE49-F238E27FC236}">
                <a16:creationId xmlns:a16="http://schemas.microsoft.com/office/drawing/2014/main" id="{3BE544C0-3D12-8907-F12A-2CE235098028}"/>
              </a:ext>
            </a:extLst>
          </p:cNvPr>
          <p:cNvSpPr>
            <a:spLocks noGrp="1"/>
          </p:cNvSpPr>
          <p:nvPr>
            <p:ph type="title"/>
          </p:nvPr>
        </p:nvSpPr>
        <p:spPr/>
        <p:txBody>
          <a:bodyPr/>
          <a:lstStyle/>
          <a:p>
            <a:r>
              <a:rPr lang="en-US" dirty="0"/>
              <a:t>Federalism: Preemption</a:t>
            </a:r>
          </a:p>
        </p:txBody>
      </p:sp>
      <p:sp>
        <p:nvSpPr>
          <p:cNvPr id="4" name="Arrow: Down 3">
            <a:extLst>
              <a:ext uri="{FF2B5EF4-FFF2-40B4-BE49-F238E27FC236}">
                <a16:creationId xmlns:a16="http://schemas.microsoft.com/office/drawing/2014/main" id="{CB2C1EF9-8EBE-69A3-88DC-9A145F5BCD7C}"/>
              </a:ext>
            </a:extLst>
          </p:cNvPr>
          <p:cNvSpPr/>
          <p:nvPr/>
        </p:nvSpPr>
        <p:spPr>
          <a:xfrm>
            <a:off x="5830955" y="3064564"/>
            <a:ext cx="530087" cy="7288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D9FD6F7E-D0CD-6453-6AE9-2D95DBFDE49A}"/>
              </a:ext>
            </a:extLst>
          </p:cNvPr>
          <p:cNvSpPr/>
          <p:nvPr/>
        </p:nvSpPr>
        <p:spPr>
          <a:xfrm>
            <a:off x="5830954" y="4348412"/>
            <a:ext cx="530087" cy="7288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41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D12345-9D4E-4608-AEC5-BF8C715CD4DE}"/>
              </a:ext>
            </a:extLst>
          </p:cNvPr>
          <p:cNvSpPr>
            <a:spLocks noGrp="1"/>
          </p:cNvSpPr>
          <p:nvPr>
            <p:ph idx="1"/>
          </p:nvPr>
        </p:nvSpPr>
        <p:spPr>
          <a:xfrm>
            <a:off x="1008951" y="1371600"/>
            <a:ext cx="10174097" cy="4824184"/>
          </a:xfrm>
        </p:spPr>
        <p:txBody>
          <a:bodyPr>
            <a:normAutofit/>
          </a:bodyPr>
          <a:lstStyle/>
          <a:p>
            <a:pPr marL="457200" indent="-457200">
              <a:spcAft>
                <a:spcPts val="1200"/>
              </a:spcAft>
              <a:buFont typeface="Arial" panose="020B0604020202020204" pitchFamily="34" charset="0"/>
              <a:buChar char="•"/>
            </a:pPr>
            <a:r>
              <a:rPr lang="en-US" dirty="0"/>
              <a:t>When does federal law preempt state law?</a:t>
            </a:r>
          </a:p>
          <a:p>
            <a:pPr lvl="2">
              <a:spcAft>
                <a:spcPts val="1200"/>
              </a:spcAft>
            </a:pPr>
            <a:r>
              <a:rPr lang="en-US" dirty="0"/>
              <a:t>Control granted to federal government in </a:t>
            </a:r>
            <a:r>
              <a:rPr lang="en-US" b="1" dirty="0"/>
              <a:t>U.S. Constitution</a:t>
            </a:r>
          </a:p>
          <a:p>
            <a:pPr marL="1371600" lvl="3" indent="0">
              <a:spcAft>
                <a:spcPts val="1200"/>
              </a:spcAft>
              <a:buNone/>
            </a:pPr>
            <a:r>
              <a:rPr lang="en-US" dirty="0"/>
              <a:t>coining money, declaring war, foreign affairs, naturalization of citizens</a:t>
            </a:r>
          </a:p>
          <a:p>
            <a:pPr lvl="2">
              <a:spcAft>
                <a:spcPts val="1200"/>
              </a:spcAft>
            </a:pPr>
            <a:r>
              <a:rPr lang="en-US" dirty="0"/>
              <a:t>Preempted by explicit preemption in </a:t>
            </a:r>
            <a:r>
              <a:rPr lang="en-US" b="1" dirty="0"/>
              <a:t>federal statute</a:t>
            </a:r>
            <a:endParaRPr lang="en-US" dirty="0"/>
          </a:p>
          <a:p>
            <a:pPr marL="1371600" lvl="3" indent="0">
              <a:spcAft>
                <a:spcPts val="1200"/>
              </a:spcAft>
              <a:buNone/>
            </a:pPr>
            <a:r>
              <a:rPr lang="en-US" dirty="0"/>
              <a:t>Employee Retirement Income Security Act (ERISA), food labeling</a:t>
            </a:r>
          </a:p>
          <a:p>
            <a:pPr lvl="2">
              <a:spcAft>
                <a:spcPts val="1200"/>
              </a:spcAft>
            </a:pPr>
            <a:r>
              <a:rPr lang="en-US" dirty="0"/>
              <a:t>Preempted by federal statute </a:t>
            </a:r>
            <a:r>
              <a:rPr lang="en-US" b="1" dirty="0"/>
              <a:t>occupying the field</a:t>
            </a:r>
          </a:p>
          <a:p>
            <a:pPr marL="1371600" lvl="3" indent="0">
              <a:spcAft>
                <a:spcPts val="1200"/>
              </a:spcAft>
              <a:buNone/>
            </a:pPr>
            <a:r>
              <a:rPr lang="en-US" dirty="0"/>
              <a:t>immigration, nuclear energy safety</a:t>
            </a:r>
          </a:p>
        </p:txBody>
      </p:sp>
      <p:sp>
        <p:nvSpPr>
          <p:cNvPr id="4" name="Slide Number Placeholder 3">
            <a:extLst>
              <a:ext uri="{FF2B5EF4-FFF2-40B4-BE49-F238E27FC236}">
                <a16:creationId xmlns:a16="http://schemas.microsoft.com/office/drawing/2014/main" id="{6AE42A20-B908-474F-82E2-53A44DB8FB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BC9D-31FF-4E11-A566-0C1CEDEF057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DFB35061-15EC-27F8-58E7-48491D3550F9}"/>
              </a:ext>
            </a:extLst>
          </p:cNvPr>
          <p:cNvSpPr>
            <a:spLocks noGrp="1"/>
          </p:cNvSpPr>
          <p:nvPr>
            <p:ph type="title"/>
          </p:nvPr>
        </p:nvSpPr>
        <p:spPr/>
        <p:txBody>
          <a:bodyPr/>
          <a:lstStyle/>
          <a:p>
            <a:r>
              <a:rPr lang="en-US" dirty="0"/>
              <a:t>Federalism: Preemption</a:t>
            </a:r>
          </a:p>
        </p:txBody>
      </p:sp>
    </p:spTree>
    <p:extLst>
      <p:ext uri="{BB962C8B-B14F-4D97-AF65-F5344CB8AC3E}">
        <p14:creationId xmlns:p14="http://schemas.microsoft.com/office/powerpoint/2010/main" val="923661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D12345-9D4E-4608-AEC5-BF8C715CD4DE}"/>
              </a:ext>
            </a:extLst>
          </p:cNvPr>
          <p:cNvSpPr>
            <a:spLocks noGrp="1"/>
          </p:cNvSpPr>
          <p:nvPr>
            <p:ph idx="1"/>
          </p:nvPr>
        </p:nvSpPr>
        <p:spPr>
          <a:xfrm>
            <a:off x="838200" y="1371601"/>
            <a:ext cx="10310355" cy="4598618"/>
          </a:xfrm>
        </p:spPr>
        <p:txBody>
          <a:bodyPr>
            <a:normAutofit/>
          </a:bodyPr>
          <a:lstStyle/>
          <a:p>
            <a:pPr marL="457200" indent="-457200">
              <a:spcAft>
                <a:spcPts val="1200"/>
              </a:spcAft>
              <a:buFont typeface="Arial" panose="020B0604020202020204" pitchFamily="34" charset="0"/>
              <a:buChar char="•"/>
            </a:pPr>
            <a:r>
              <a:rPr lang="en-US" dirty="0"/>
              <a:t>When does federal law control, but also allow state legislatures to act?</a:t>
            </a:r>
          </a:p>
          <a:p>
            <a:pPr lvl="1">
              <a:spcAft>
                <a:spcPts val="1200"/>
              </a:spcAft>
            </a:pPr>
            <a:r>
              <a:rPr lang="en-US" dirty="0"/>
              <a:t>Commerce Clause</a:t>
            </a:r>
          </a:p>
          <a:p>
            <a:pPr lvl="2">
              <a:spcAft>
                <a:spcPts val="1200"/>
              </a:spcAft>
            </a:pPr>
            <a:r>
              <a:rPr lang="en-US" dirty="0"/>
              <a:t>federal government regulates </a:t>
            </a:r>
            <a:r>
              <a:rPr lang="en-US" b="1" dirty="0"/>
              <a:t>interstate commerce</a:t>
            </a:r>
            <a:endParaRPr lang="en-US" dirty="0"/>
          </a:p>
          <a:p>
            <a:pPr lvl="2">
              <a:spcAft>
                <a:spcPts val="1200"/>
              </a:spcAft>
            </a:pPr>
            <a:r>
              <a:rPr lang="en-US" dirty="0"/>
              <a:t>state governments can regulate </a:t>
            </a:r>
            <a:r>
              <a:rPr lang="en-US" b="1" dirty="0"/>
              <a:t>intrastate commerce</a:t>
            </a:r>
            <a:endParaRPr lang="en-US" dirty="0"/>
          </a:p>
        </p:txBody>
      </p:sp>
      <p:sp>
        <p:nvSpPr>
          <p:cNvPr id="4" name="Slide Number Placeholder 3">
            <a:extLst>
              <a:ext uri="{FF2B5EF4-FFF2-40B4-BE49-F238E27FC236}">
                <a16:creationId xmlns:a16="http://schemas.microsoft.com/office/drawing/2014/main" id="{6AE42A20-B908-474F-82E2-53A44DB8FB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BC9D-31FF-4E11-A566-0C1CEDEF057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F6E20F0D-CB88-F4BB-768F-EB1EAA5112A3}"/>
              </a:ext>
            </a:extLst>
          </p:cNvPr>
          <p:cNvSpPr>
            <a:spLocks noGrp="1"/>
          </p:cNvSpPr>
          <p:nvPr>
            <p:ph type="title"/>
          </p:nvPr>
        </p:nvSpPr>
        <p:spPr/>
        <p:txBody>
          <a:bodyPr/>
          <a:lstStyle/>
          <a:p>
            <a:r>
              <a:rPr lang="en-US" dirty="0"/>
              <a:t>Federalism: Preemption</a:t>
            </a:r>
          </a:p>
        </p:txBody>
      </p:sp>
    </p:spTree>
    <p:extLst>
      <p:ext uri="{BB962C8B-B14F-4D97-AF65-F5344CB8AC3E}">
        <p14:creationId xmlns:p14="http://schemas.microsoft.com/office/powerpoint/2010/main" val="130566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D12345-9D4E-4608-AEC5-BF8C715CD4DE}"/>
              </a:ext>
            </a:extLst>
          </p:cNvPr>
          <p:cNvSpPr>
            <a:spLocks noGrp="1"/>
          </p:cNvSpPr>
          <p:nvPr>
            <p:ph idx="1"/>
          </p:nvPr>
        </p:nvSpPr>
        <p:spPr>
          <a:xfrm>
            <a:off x="838200" y="1371601"/>
            <a:ext cx="10240505" cy="3813498"/>
          </a:xfrm>
        </p:spPr>
        <p:txBody>
          <a:bodyPr>
            <a:normAutofit/>
          </a:bodyPr>
          <a:lstStyle/>
          <a:p>
            <a:pPr marL="457200" indent="-457200">
              <a:spcAft>
                <a:spcPts val="1200"/>
              </a:spcAft>
              <a:buFont typeface="Arial" panose="020B0604020202020204" pitchFamily="34" charset="0"/>
              <a:buChar char="•"/>
            </a:pPr>
            <a:r>
              <a:rPr lang="en-US" sz="2800" dirty="0"/>
              <a:t> </a:t>
            </a:r>
            <a:r>
              <a:rPr lang="en-US" dirty="0"/>
              <a:t>How else does the federal government restrict state law?</a:t>
            </a:r>
          </a:p>
          <a:p>
            <a:pPr lvl="1">
              <a:spcAft>
                <a:spcPts val="1200"/>
              </a:spcAft>
            </a:pPr>
            <a:r>
              <a:rPr lang="en-US" dirty="0"/>
              <a:t> Congress’s </a:t>
            </a:r>
            <a:r>
              <a:rPr lang="en-US" b="1" dirty="0"/>
              <a:t>power of the purse</a:t>
            </a:r>
          </a:p>
          <a:p>
            <a:pPr lvl="1">
              <a:spcAft>
                <a:spcPts val="1200"/>
              </a:spcAft>
            </a:pPr>
            <a:r>
              <a:rPr lang="en-US" dirty="0"/>
              <a:t> Federal money is conditioned on state setting certain standards</a:t>
            </a:r>
          </a:p>
          <a:p>
            <a:pPr lvl="2">
              <a:spcAft>
                <a:spcPts val="1200"/>
              </a:spcAft>
            </a:pPr>
            <a:r>
              <a:rPr lang="en-US" dirty="0"/>
              <a:t>Medicaid expansion, K-12 education, higher education</a:t>
            </a:r>
          </a:p>
        </p:txBody>
      </p:sp>
      <p:sp>
        <p:nvSpPr>
          <p:cNvPr id="4" name="Slide Number Placeholder 3">
            <a:extLst>
              <a:ext uri="{FF2B5EF4-FFF2-40B4-BE49-F238E27FC236}">
                <a16:creationId xmlns:a16="http://schemas.microsoft.com/office/drawing/2014/main" id="{6AE42A20-B908-474F-82E2-53A44DB8FB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BC9D-31FF-4E11-A566-0C1CEDEF057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3DDF3C0-9FE6-F622-3192-5FF23A46D138}"/>
              </a:ext>
            </a:extLst>
          </p:cNvPr>
          <p:cNvSpPr>
            <a:spLocks noGrp="1"/>
          </p:cNvSpPr>
          <p:nvPr>
            <p:ph type="title"/>
          </p:nvPr>
        </p:nvSpPr>
        <p:spPr/>
        <p:txBody>
          <a:bodyPr/>
          <a:lstStyle/>
          <a:p>
            <a:r>
              <a:rPr lang="en-US" dirty="0"/>
              <a:t>Federalism: Other Means of Control</a:t>
            </a:r>
          </a:p>
        </p:txBody>
      </p:sp>
    </p:spTree>
    <p:extLst>
      <p:ext uri="{BB962C8B-B14F-4D97-AF65-F5344CB8AC3E}">
        <p14:creationId xmlns:p14="http://schemas.microsoft.com/office/powerpoint/2010/main" val="3842901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D12345-9D4E-4608-AEC5-BF8C715CD4DE}"/>
              </a:ext>
            </a:extLst>
          </p:cNvPr>
          <p:cNvSpPr>
            <a:spLocks noGrp="1"/>
          </p:cNvSpPr>
          <p:nvPr>
            <p:ph idx="1"/>
          </p:nvPr>
        </p:nvSpPr>
        <p:spPr>
          <a:xfrm>
            <a:off x="838201" y="1371600"/>
            <a:ext cx="8706510" cy="4331775"/>
          </a:xfrm>
        </p:spPr>
        <p:txBody>
          <a:bodyPr>
            <a:normAutofit/>
          </a:bodyPr>
          <a:lstStyle/>
          <a:p>
            <a:pPr marL="342900" indent="-342900">
              <a:buFont typeface="Arial" panose="020B0604020202020204" pitchFamily="34" charset="0"/>
              <a:buChar char="•"/>
            </a:pPr>
            <a:r>
              <a:rPr lang="en-US" dirty="0"/>
              <a:t>Creates the structure of state government</a:t>
            </a:r>
          </a:p>
          <a:p>
            <a:pPr marL="342900" indent="-342900">
              <a:buFont typeface="Arial" panose="020B0604020202020204" pitchFamily="34" charset="0"/>
              <a:buChar char="•"/>
            </a:pPr>
            <a:r>
              <a:rPr lang="en-US" dirty="0"/>
              <a:t>Establishes limits on laws that can be passed by the Legislature</a:t>
            </a:r>
          </a:p>
          <a:p>
            <a:pPr marL="342900" indent="-342900">
              <a:buFont typeface="Arial" panose="020B0604020202020204" pitchFamily="34" charset="0"/>
              <a:buChar char="•"/>
            </a:pPr>
            <a:r>
              <a:rPr lang="en-US" dirty="0"/>
              <a:t>Requires vote of the people to change</a:t>
            </a:r>
          </a:p>
        </p:txBody>
      </p:sp>
      <p:sp>
        <p:nvSpPr>
          <p:cNvPr id="4" name="Slide Number Placeholder 3">
            <a:extLst>
              <a:ext uri="{FF2B5EF4-FFF2-40B4-BE49-F238E27FC236}">
                <a16:creationId xmlns:a16="http://schemas.microsoft.com/office/drawing/2014/main" id="{6AE42A20-B908-474F-82E2-53A44DB8FB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BC9D-31FF-4E11-A566-0C1CEDEF057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9D52CB17-5219-2FBD-72F2-7FD504BB5432}"/>
              </a:ext>
            </a:extLst>
          </p:cNvPr>
          <p:cNvSpPr>
            <a:spLocks noGrp="1"/>
          </p:cNvSpPr>
          <p:nvPr>
            <p:ph type="title"/>
          </p:nvPr>
        </p:nvSpPr>
        <p:spPr/>
        <p:txBody>
          <a:bodyPr/>
          <a:lstStyle/>
          <a:p>
            <a:r>
              <a:rPr lang="en-US" dirty="0"/>
              <a:t>Oregon Constitution</a:t>
            </a:r>
          </a:p>
        </p:txBody>
      </p:sp>
    </p:spTree>
    <p:extLst>
      <p:ext uri="{BB962C8B-B14F-4D97-AF65-F5344CB8AC3E}">
        <p14:creationId xmlns:p14="http://schemas.microsoft.com/office/powerpoint/2010/main" val="2197713449"/>
      </p:ext>
    </p:extLst>
  </p:cSld>
  <p:clrMapOvr>
    <a:masterClrMapping/>
  </p:clrMapOvr>
</p:sld>
</file>

<file path=ppt/theme/theme1.xml><?xml version="1.0" encoding="utf-8"?>
<a:theme xmlns:a="http://schemas.openxmlformats.org/drawingml/2006/main" name="Office Theme">
  <a:themeElements>
    <a:clrScheme name="Generic Legislative Assembly">
      <a:dk1>
        <a:srgbClr val="000000"/>
      </a:dk1>
      <a:lt1>
        <a:srgbClr val="FFFFFF"/>
      </a:lt1>
      <a:dk2>
        <a:srgbClr val="084F9F"/>
      </a:dk2>
      <a:lt2>
        <a:srgbClr val="D1D3DE"/>
      </a:lt2>
      <a:accent1>
        <a:srgbClr val="B0A17A"/>
      </a:accent1>
      <a:accent2>
        <a:srgbClr val="6D5E2D"/>
      </a:accent2>
      <a:accent3>
        <a:srgbClr val="D9B630"/>
      </a:accent3>
      <a:accent4>
        <a:srgbClr val="05224D"/>
      </a:accent4>
      <a:accent5>
        <a:srgbClr val="40593D"/>
      </a:accent5>
      <a:accent6>
        <a:srgbClr val="4D4D7E"/>
      </a:accent6>
      <a:hlink>
        <a:srgbClr val="084F9F"/>
      </a:hlink>
      <a:folHlink>
        <a:srgbClr val="4D4D7E"/>
      </a:folHlink>
    </a:clrScheme>
    <a:fontScheme name="Generic Legislative Assembly">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gislative Branch - Generic PPT Template.potm" id="{21EC2B38-D21A-44F4-A77D-02E9952AE6A8}" vid="{23CE18B1-DAAC-4515-A016-55CC0224EA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est_x0020_Date xmlns="ed20073c-7a24-4e58-af85-d97c84199e81">2024-11-19T08:00:00+00:00</Nest_x0020_D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D18AE441294B4E84481C43F83A82F1" ma:contentTypeVersion="2" ma:contentTypeDescription="Create a new document." ma:contentTypeScope="" ma:versionID="f5cd47093b4db768f59cbb92a0cf05b5">
  <xsd:schema xmlns:xsd="http://www.w3.org/2001/XMLSchema" xmlns:xs="http://www.w3.org/2001/XMLSchema" xmlns:p="http://schemas.microsoft.com/office/2006/metadata/properties" xmlns:ns2="ed20073c-7a24-4e58-af85-d97c84199e81" targetNamespace="http://schemas.microsoft.com/office/2006/metadata/properties" ma:root="true" ma:fieldsID="20991f8d7e3221e151133ee394610e73" ns2:_="">
    <xsd:import namespace="ed20073c-7a24-4e58-af85-d97c84199e81"/>
    <xsd:element name="properties">
      <xsd:complexType>
        <xsd:sequence>
          <xsd:element name="documentManagement">
            <xsd:complexType>
              <xsd:all>
                <xsd:element ref="ns2:Nest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20073c-7a24-4e58-af85-d97c84199e81" elementFormDefault="qualified">
    <xsd:import namespace="http://schemas.microsoft.com/office/2006/documentManagement/types"/>
    <xsd:import namespace="http://schemas.microsoft.com/office/infopath/2007/PartnerControls"/>
    <xsd:element name="Nest_x0020_Date" ma:index="8" nillable="true" ma:displayName="Training Date" ma:format="DateOnly" ma:internalName="Nest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6EC7B-E746-40FD-9C3C-C52841464442}">
  <ds:schemaRefs>
    <ds:schemaRef ds:uri="http://purl.org/dc/elements/1.1/"/>
    <ds:schemaRef ds:uri="http://purl.org/dc/dcmitype/"/>
    <ds:schemaRef ds:uri="http://purl.org/dc/terms/"/>
    <ds:schemaRef ds:uri="7cdf24f1-caeb-43c9-9249-3e0cc2a8c53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21bda705-b1ec-49c5-a1b8-8b0086c95b5d"/>
    <ds:schemaRef ds:uri="http://schemas.microsoft.com/office/2006/metadata/properties"/>
  </ds:schemaRefs>
</ds:datastoreItem>
</file>

<file path=customXml/itemProps2.xml><?xml version="1.0" encoding="utf-8"?>
<ds:datastoreItem xmlns:ds="http://schemas.openxmlformats.org/officeDocument/2006/customXml" ds:itemID="{20C1A346-D6F0-40D4-A893-A9B0F4E53930}"/>
</file>

<file path=customXml/itemProps3.xml><?xml version="1.0" encoding="utf-8"?>
<ds:datastoreItem xmlns:ds="http://schemas.openxmlformats.org/officeDocument/2006/customXml" ds:itemID="{135CE1AC-3D52-41E1-9C73-1C26C1B7CA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Legislative Branch - Generic PPT Template</Template>
  <TotalTime>213</TotalTime>
  <Words>855</Words>
  <Application>Microsoft Office PowerPoint</Application>
  <PresentationFormat>Widescreen</PresentationFormat>
  <Paragraphs>130</Paragraphs>
  <Slides>17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Malgun Gothic</vt:lpstr>
      <vt:lpstr>Arial</vt:lpstr>
      <vt:lpstr>Calibri</vt:lpstr>
      <vt:lpstr>Roboto</vt:lpstr>
      <vt:lpstr>Times New Roman</vt:lpstr>
      <vt:lpstr>Wingdings</vt:lpstr>
      <vt:lpstr>Office Theme</vt:lpstr>
      <vt:lpstr>New Member Academy</vt:lpstr>
      <vt:lpstr>Today’s Topics</vt:lpstr>
      <vt:lpstr>Federal and State Governments</vt:lpstr>
      <vt:lpstr>Federalism</vt:lpstr>
      <vt:lpstr>Federalism: Preemption</vt:lpstr>
      <vt:lpstr>Federalism: Preemption</vt:lpstr>
      <vt:lpstr>Federalism: Preemption</vt:lpstr>
      <vt:lpstr>Federalism: Other Means of Control</vt:lpstr>
      <vt:lpstr>Oregon Constitution</vt:lpstr>
      <vt:lpstr>State Law</vt:lpstr>
      <vt:lpstr>Three Branches of Government</vt:lpstr>
      <vt:lpstr>Three Branches of Government</vt:lpstr>
      <vt:lpstr>Executive Branch Rulemaking Authority</vt:lpstr>
      <vt:lpstr>Executive Branch Rulemaking Authority</vt:lpstr>
      <vt:lpstr>Executive Branch Rulemaking Authority</vt:lpstr>
      <vt:lpstr>Interpretation of State Law</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Civics 101 (PPT)</dc:title>
  <dc:creator>Gezelter Lisa</dc:creator>
  <cp:lastModifiedBy>Gezelter Lisa</cp:lastModifiedBy>
  <cp:revision>7</cp:revision>
  <dcterms:created xsi:type="dcterms:W3CDTF">2024-06-12T19:18:25Z</dcterms:created>
  <dcterms:modified xsi:type="dcterms:W3CDTF">2024-11-18T17:38:03Z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0x0101001FD18AE441294B4E84481C43F83A82F1</vt:lpwstr>
  </property>
  <property fmtid="{D5CDD505-2E9C-101B-9397-08002B2CF9AE}" pid="3" name="MediaServiceImageTags">
    <vt:lpwstr/>
  </property>
</Properties>
</file>