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329" r:id="rId3"/>
    <p:sldId id="305" r:id="rId4"/>
    <p:sldId id="300" r:id="rId5"/>
    <p:sldId id="318" r:id="rId6"/>
    <p:sldId id="321" r:id="rId7"/>
    <p:sldId id="322" r:id="rId8"/>
    <p:sldId id="324" r:id="rId9"/>
    <p:sldId id="330" r:id="rId10"/>
    <p:sldId id="271" r:id="rId11"/>
    <p:sldId id="327" r:id="rId12"/>
    <p:sldId id="331" r:id="rId13"/>
    <p:sldId id="269" r:id="rId14"/>
    <p:sldId id="270" r:id="rId15"/>
    <p:sldId id="325" r:id="rId16"/>
    <p:sldId id="326" r:id="rId17"/>
    <p:sldId id="33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22534-6B62-4DF8-935D-2AACFA51EDE9}" v="2" dt="2019-10-25T03:58:59.133"/>
    <p1510:client id="{6EC0F164-3E68-4814-B022-887852CBEAE4}" v="14" dt="2019-10-25T03:45:23.492"/>
    <p1510:client id="{92A27822-A096-485B-B6F4-A1AD92652640}" v="18" dt="2019-10-25T04:28:41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>
      <p:cViewPr varScale="1">
        <p:scale>
          <a:sx n="73" d="100"/>
          <a:sy n="73" d="100"/>
        </p:scale>
        <p:origin x="11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Nuxoll" userId="92d169ae0721b112" providerId="LiveId" clId="{92A27822-A096-485B-B6F4-A1AD92652640}"/>
    <pc:docChg chg="undo custSel mod addSld delSld modSld">
      <pc:chgData name="Jon Nuxoll" userId="92d169ae0721b112" providerId="LiveId" clId="{92A27822-A096-485B-B6F4-A1AD92652640}" dt="2019-10-25T04:29:30.799" v="550" actId="2696"/>
      <pc:docMkLst>
        <pc:docMk/>
      </pc:docMkLst>
      <pc:sldChg chg="del">
        <pc:chgData name="Jon Nuxoll" userId="92d169ae0721b112" providerId="LiveId" clId="{92A27822-A096-485B-B6F4-A1AD92652640}" dt="2019-10-25T04:29:22.888" v="532" actId="2696"/>
        <pc:sldMkLst>
          <pc:docMk/>
          <pc:sldMk cId="0" sldId="257"/>
        </pc:sldMkLst>
      </pc:sldChg>
      <pc:sldChg chg="del">
        <pc:chgData name="Jon Nuxoll" userId="92d169ae0721b112" providerId="LiveId" clId="{92A27822-A096-485B-B6F4-A1AD92652640}" dt="2019-10-25T04:29:22.966" v="537" actId="2696"/>
        <pc:sldMkLst>
          <pc:docMk/>
          <pc:sldMk cId="0" sldId="258"/>
        </pc:sldMkLst>
      </pc:sldChg>
      <pc:sldChg chg="del">
        <pc:chgData name="Jon Nuxoll" userId="92d169ae0721b112" providerId="LiveId" clId="{92A27822-A096-485B-B6F4-A1AD92652640}" dt="2019-10-25T04:29:22.982" v="538" actId="2696"/>
        <pc:sldMkLst>
          <pc:docMk/>
          <pc:sldMk cId="0" sldId="259"/>
        </pc:sldMkLst>
      </pc:sldChg>
      <pc:sldChg chg="del">
        <pc:chgData name="Jon Nuxoll" userId="92d169ae0721b112" providerId="LiveId" clId="{92A27822-A096-485B-B6F4-A1AD92652640}" dt="2019-10-25T04:29:22.982" v="539" actId="2696"/>
        <pc:sldMkLst>
          <pc:docMk/>
          <pc:sldMk cId="0" sldId="260"/>
        </pc:sldMkLst>
      </pc:sldChg>
      <pc:sldChg chg="del">
        <pc:chgData name="Jon Nuxoll" userId="92d169ae0721b112" providerId="LiveId" clId="{92A27822-A096-485B-B6F4-A1AD92652640}" dt="2019-10-25T04:03:53.213" v="1" actId="2696"/>
        <pc:sldMkLst>
          <pc:docMk/>
          <pc:sldMk cId="0" sldId="261"/>
        </pc:sldMkLst>
      </pc:sldChg>
      <pc:sldChg chg="del">
        <pc:chgData name="Jon Nuxoll" userId="92d169ae0721b112" providerId="LiveId" clId="{92A27822-A096-485B-B6F4-A1AD92652640}" dt="2019-10-25T04:29:22.872" v="531" actId="2696"/>
        <pc:sldMkLst>
          <pc:docMk/>
          <pc:sldMk cId="0" sldId="262"/>
        </pc:sldMkLst>
      </pc:sldChg>
      <pc:sldChg chg="del">
        <pc:chgData name="Jon Nuxoll" userId="92d169ae0721b112" providerId="LiveId" clId="{92A27822-A096-485B-B6F4-A1AD92652640}" dt="2019-10-25T04:29:22.997" v="540" actId="2696"/>
        <pc:sldMkLst>
          <pc:docMk/>
          <pc:sldMk cId="0" sldId="263"/>
        </pc:sldMkLst>
      </pc:sldChg>
      <pc:sldChg chg="del">
        <pc:chgData name="Jon Nuxoll" userId="92d169ae0721b112" providerId="LiveId" clId="{92A27822-A096-485B-B6F4-A1AD92652640}" dt="2019-10-25T04:29:23.029" v="542" actId="2696"/>
        <pc:sldMkLst>
          <pc:docMk/>
          <pc:sldMk cId="0" sldId="264"/>
        </pc:sldMkLst>
      </pc:sldChg>
      <pc:sldChg chg="del">
        <pc:chgData name="Jon Nuxoll" userId="92d169ae0721b112" providerId="LiveId" clId="{92A27822-A096-485B-B6F4-A1AD92652640}" dt="2019-10-25T04:29:23.044" v="543" actId="2696"/>
        <pc:sldMkLst>
          <pc:docMk/>
          <pc:sldMk cId="0" sldId="265"/>
        </pc:sldMkLst>
      </pc:sldChg>
      <pc:sldChg chg="del">
        <pc:chgData name="Jon Nuxoll" userId="92d169ae0721b112" providerId="LiveId" clId="{92A27822-A096-485B-B6F4-A1AD92652640}" dt="2019-10-25T04:29:22.951" v="536" actId="2696"/>
        <pc:sldMkLst>
          <pc:docMk/>
          <pc:sldMk cId="0" sldId="266"/>
        </pc:sldMkLst>
      </pc:sldChg>
      <pc:sldChg chg="del">
        <pc:chgData name="Jon Nuxoll" userId="92d169ae0721b112" providerId="LiveId" clId="{92A27822-A096-485B-B6F4-A1AD92652640}" dt="2019-10-25T04:29:23.060" v="544" actId="2696"/>
        <pc:sldMkLst>
          <pc:docMk/>
          <pc:sldMk cId="0" sldId="267"/>
        </pc:sldMkLst>
      </pc:sldChg>
      <pc:sldChg chg="del">
        <pc:chgData name="Jon Nuxoll" userId="92d169ae0721b112" providerId="LiveId" clId="{92A27822-A096-485B-B6F4-A1AD92652640}" dt="2019-10-25T04:29:23.076" v="545" actId="2696"/>
        <pc:sldMkLst>
          <pc:docMk/>
          <pc:sldMk cId="0" sldId="268"/>
        </pc:sldMkLst>
      </pc:sldChg>
      <pc:sldChg chg="del">
        <pc:chgData name="Jon Nuxoll" userId="92d169ae0721b112" providerId="LiveId" clId="{92A27822-A096-485B-B6F4-A1AD92652640}" dt="2019-10-25T04:29:23.091" v="546" actId="2696"/>
        <pc:sldMkLst>
          <pc:docMk/>
          <pc:sldMk cId="0" sldId="269"/>
        </pc:sldMkLst>
      </pc:sldChg>
      <pc:sldChg chg="del">
        <pc:chgData name="Jon Nuxoll" userId="92d169ae0721b112" providerId="LiveId" clId="{92A27822-A096-485B-B6F4-A1AD92652640}" dt="2019-10-25T04:29:23.107" v="547" actId="2696"/>
        <pc:sldMkLst>
          <pc:docMk/>
          <pc:sldMk cId="0" sldId="270"/>
        </pc:sldMkLst>
      </pc:sldChg>
      <pc:sldChg chg="del">
        <pc:chgData name="Jon Nuxoll" userId="92d169ae0721b112" providerId="LiveId" clId="{92A27822-A096-485B-B6F4-A1AD92652640}" dt="2019-10-25T04:29:23.107" v="548" actId="2696"/>
        <pc:sldMkLst>
          <pc:docMk/>
          <pc:sldMk cId="0" sldId="271"/>
        </pc:sldMkLst>
      </pc:sldChg>
      <pc:sldChg chg="del">
        <pc:chgData name="Jon Nuxoll" userId="92d169ae0721b112" providerId="LiveId" clId="{92A27822-A096-485B-B6F4-A1AD92652640}" dt="2019-10-25T04:29:23.013" v="541" actId="2696"/>
        <pc:sldMkLst>
          <pc:docMk/>
          <pc:sldMk cId="0" sldId="275"/>
        </pc:sldMkLst>
      </pc:sldChg>
      <pc:sldChg chg="del">
        <pc:chgData name="Jon Nuxoll" userId="92d169ae0721b112" providerId="LiveId" clId="{92A27822-A096-485B-B6F4-A1AD92652640}" dt="2019-10-25T04:29:23.138" v="549" actId="2696"/>
        <pc:sldMkLst>
          <pc:docMk/>
          <pc:sldMk cId="2078681151" sldId="279"/>
        </pc:sldMkLst>
      </pc:sldChg>
      <pc:sldChg chg="del">
        <pc:chgData name="Jon Nuxoll" userId="92d169ae0721b112" providerId="LiveId" clId="{92A27822-A096-485B-B6F4-A1AD92652640}" dt="2019-10-25T04:29:22.919" v="534" actId="2696"/>
        <pc:sldMkLst>
          <pc:docMk/>
          <pc:sldMk cId="3340866969" sldId="282"/>
        </pc:sldMkLst>
      </pc:sldChg>
      <pc:sldChg chg="del">
        <pc:chgData name="Jon Nuxoll" userId="92d169ae0721b112" providerId="LiveId" clId="{92A27822-A096-485B-B6F4-A1AD92652640}" dt="2019-10-25T04:29:22.904" v="533" actId="2696"/>
        <pc:sldMkLst>
          <pc:docMk/>
          <pc:sldMk cId="2943195296" sldId="285"/>
        </pc:sldMkLst>
      </pc:sldChg>
      <pc:sldChg chg="del">
        <pc:chgData name="Jon Nuxoll" userId="92d169ae0721b112" providerId="LiveId" clId="{92A27822-A096-485B-B6F4-A1AD92652640}" dt="2019-10-25T04:29:22.935" v="535" actId="2696"/>
        <pc:sldMkLst>
          <pc:docMk/>
          <pc:sldMk cId="166559918" sldId="288"/>
        </pc:sldMkLst>
      </pc:sldChg>
      <pc:sldChg chg="modSp">
        <pc:chgData name="Jon Nuxoll" userId="92d169ae0721b112" providerId="LiveId" clId="{92A27822-A096-485B-B6F4-A1AD92652640}" dt="2019-10-25T04:09:38.020" v="119" actId="20577"/>
        <pc:sldMkLst>
          <pc:docMk/>
          <pc:sldMk cId="2721938006" sldId="289"/>
        </pc:sldMkLst>
        <pc:spChg chg="mod">
          <ac:chgData name="Jon Nuxoll" userId="92d169ae0721b112" providerId="LiveId" clId="{92A27822-A096-485B-B6F4-A1AD92652640}" dt="2019-10-25T04:09:38.020" v="119" actId="20577"/>
          <ac:spMkLst>
            <pc:docMk/>
            <pc:sldMk cId="2721938006" sldId="289"/>
            <ac:spMk id="2" creationId="{D26FA701-5BBB-4CEC-B95B-156A1F4A7014}"/>
          </ac:spMkLst>
        </pc:spChg>
      </pc:sldChg>
      <pc:sldChg chg="del">
        <pc:chgData name="Jon Nuxoll" userId="92d169ae0721b112" providerId="LiveId" clId="{92A27822-A096-485B-B6F4-A1AD92652640}" dt="2019-10-25T04:29:30.799" v="550" actId="2696"/>
        <pc:sldMkLst>
          <pc:docMk/>
          <pc:sldMk cId="1747035418" sldId="290"/>
        </pc:sldMkLst>
      </pc:sldChg>
      <pc:sldChg chg="addSp delSp modSp add mod setBg">
        <pc:chgData name="Jon Nuxoll" userId="92d169ae0721b112" providerId="LiveId" clId="{92A27822-A096-485B-B6F4-A1AD92652640}" dt="2019-10-25T04:08:04.780" v="104" actId="255"/>
        <pc:sldMkLst>
          <pc:docMk/>
          <pc:sldMk cId="3744557306" sldId="291"/>
        </pc:sldMkLst>
        <pc:spChg chg="mod">
          <ac:chgData name="Jon Nuxoll" userId="92d169ae0721b112" providerId="LiveId" clId="{92A27822-A096-485B-B6F4-A1AD92652640}" dt="2019-10-25T04:07:41.025" v="102" actId="26606"/>
          <ac:spMkLst>
            <pc:docMk/>
            <pc:sldMk cId="3744557306" sldId="291"/>
            <ac:spMk id="2" creationId="{6BA2B522-15BE-49CC-A1DB-A851F8C82D65}"/>
          </ac:spMkLst>
        </pc:spChg>
        <pc:spChg chg="mod">
          <ac:chgData name="Jon Nuxoll" userId="92d169ae0721b112" providerId="LiveId" clId="{92A27822-A096-485B-B6F4-A1AD92652640}" dt="2019-10-25T04:08:04.780" v="104" actId="255"/>
          <ac:spMkLst>
            <pc:docMk/>
            <pc:sldMk cId="3744557306" sldId="291"/>
            <ac:spMk id="3" creationId="{5D7F1DB1-9B65-4F27-BA42-A0E9295C9357}"/>
          </ac:spMkLst>
        </pc:spChg>
        <pc:spChg chg="del">
          <ac:chgData name="Jon Nuxoll" userId="92d169ae0721b112" providerId="LiveId" clId="{92A27822-A096-485B-B6F4-A1AD92652640}" dt="2019-10-25T04:06:03.371" v="62" actId="931"/>
          <ac:spMkLst>
            <pc:docMk/>
            <pc:sldMk cId="3744557306" sldId="291"/>
            <ac:spMk id="4" creationId="{B38F3FB7-B670-4CA1-B608-E45529072D6E}"/>
          </ac:spMkLst>
        </pc:spChg>
        <pc:spChg chg="add">
          <ac:chgData name="Jon Nuxoll" userId="92d169ae0721b112" providerId="LiveId" clId="{92A27822-A096-485B-B6F4-A1AD92652640}" dt="2019-10-25T04:07:41.025" v="102" actId="26606"/>
          <ac:spMkLst>
            <pc:docMk/>
            <pc:sldMk cId="3744557306" sldId="291"/>
            <ac:spMk id="11" creationId="{2B1D4F77-A17C-43D7-B7FA-545148E4E93D}"/>
          </ac:spMkLst>
        </pc:spChg>
        <pc:picChg chg="add mod ord">
          <ac:chgData name="Jon Nuxoll" userId="92d169ae0721b112" providerId="LiveId" clId="{92A27822-A096-485B-B6F4-A1AD92652640}" dt="2019-10-25T04:07:41.025" v="102" actId="26606"/>
          <ac:picMkLst>
            <pc:docMk/>
            <pc:sldMk cId="3744557306" sldId="291"/>
            <ac:picMk id="6" creationId="{679D90F1-9CF6-4A33-85B2-CF89956ABE5A}"/>
          </ac:picMkLst>
        </pc:picChg>
      </pc:sldChg>
      <pc:sldChg chg="addSp delSp modSp add mod setBg">
        <pc:chgData name="Jon Nuxoll" userId="92d169ae0721b112" providerId="LiveId" clId="{92A27822-A096-485B-B6F4-A1AD92652640}" dt="2019-10-25T04:07:34.978" v="101" actId="255"/>
        <pc:sldMkLst>
          <pc:docMk/>
          <pc:sldMk cId="2853229067" sldId="292"/>
        </pc:sldMkLst>
        <pc:spChg chg="mod">
          <ac:chgData name="Jon Nuxoll" userId="92d169ae0721b112" providerId="LiveId" clId="{92A27822-A096-485B-B6F4-A1AD92652640}" dt="2019-10-25T04:07:16.957" v="76" actId="26606"/>
          <ac:spMkLst>
            <pc:docMk/>
            <pc:sldMk cId="2853229067" sldId="292"/>
            <ac:spMk id="2" creationId="{6BA2B522-15BE-49CC-A1DB-A851F8C82D65}"/>
          </ac:spMkLst>
        </pc:spChg>
        <pc:spChg chg="mod">
          <ac:chgData name="Jon Nuxoll" userId="92d169ae0721b112" providerId="LiveId" clId="{92A27822-A096-485B-B6F4-A1AD92652640}" dt="2019-10-25T04:07:34.978" v="101" actId="255"/>
          <ac:spMkLst>
            <pc:docMk/>
            <pc:sldMk cId="2853229067" sldId="292"/>
            <ac:spMk id="3" creationId="{5D7F1DB1-9B65-4F27-BA42-A0E9295C9357}"/>
          </ac:spMkLst>
        </pc:spChg>
        <pc:spChg chg="add del mod">
          <ac:chgData name="Jon Nuxoll" userId="92d169ae0721b112" providerId="LiveId" clId="{92A27822-A096-485B-B6F4-A1AD92652640}" dt="2019-10-25T04:07:07.484" v="74" actId="931"/>
          <ac:spMkLst>
            <pc:docMk/>
            <pc:sldMk cId="2853229067" sldId="292"/>
            <ac:spMk id="5" creationId="{5CAA0317-4ACC-4B80-962C-5D90CD66D796}"/>
          </ac:spMkLst>
        </pc:spChg>
        <pc:spChg chg="add">
          <ac:chgData name="Jon Nuxoll" userId="92d169ae0721b112" providerId="LiveId" clId="{92A27822-A096-485B-B6F4-A1AD92652640}" dt="2019-10-25T04:07:16.957" v="76" actId="26606"/>
          <ac:spMkLst>
            <pc:docMk/>
            <pc:sldMk cId="2853229067" sldId="292"/>
            <ac:spMk id="13" creationId="{2B1D4F77-A17C-43D7-B7FA-545148E4E93D}"/>
          </ac:spMkLst>
        </pc:spChg>
        <pc:picChg chg="del">
          <ac:chgData name="Jon Nuxoll" userId="92d169ae0721b112" providerId="LiveId" clId="{92A27822-A096-485B-B6F4-A1AD92652640}" dt="2019-10-25T04:06:28.763" v="73" actId="478"/>
          <ac:picMkLst>
            <pc:docMk/>
            <pc:sldMk cId="2853229067" sldId="292"/>
            <ac:picMk id="6" creationId="{679D90F1-9CF6-4A33-85B2-CF89956ABE5A}"/>
          </ac:picMkLst>
        </pc:picChg>
        <pc:picChg chg="add mod ord">
          <ac:chgData name="Jon Nuxoll" userId="92d169ae0721b112" providerId="LiveId" clId="{92A27822-A096-485B-B6F4-A1AD92652640}" dt="2019-10-25T04:07:16.957" v="76" actId="26606"/>
          <ac:picMkLst>
            <pc:docMk/>
            <pc:sldMk cId="2853229067" sldId="292"/>
            <ac:picMk id="8" creationId="{9E43C348-3BC6-43B5-972A-F0D28569AECF}"/>
          </ac:picMkLst>
        </pc:picChg>
      </pc:sldChg>
      <pc:sldChg chg="addSp delSp modSp add mod setBg setClrOvrMap">
        <pc:chgData name="Jon Nuxoll" userId="92d169ae0721b112" providerId="LiveId" clId="{92A27822-A096-485B-B6F4-A1AD92652640}" dt="2019-10-25T04:11:36.702" v="157" actId="26606"/>
        <pc:sldMkLst>
          <pc:docMk/>
          <pc:sldMk cId="4272213399" sldId="293"/>
        </pc:sldMkLst>
        <pc:spChg chg="mod">
          <ac:chgData name="Jon Nuxoll" userId="92d169ae0721b112" providerId="LiveId" clId="{92A27822-A096-485B-B6F4-A1AD92652640}" dt="2019-10-25T04:11:36.702" v="157" actId="26606"/>
          <ac:spMkLst>
            <pc:docMk/>
            <pc:sldMk cId="4272213399" sldId="293"/>
            <ac:spMk id="2" creationId="{3FE21C43-3BEA-41CC-B925-B5E5A9695763}"/>
          </ac:spMkLst>
        </pc:spChg>
        <pc:spChg chg="del">
          <ac:chgData name="Jon Nuxoll" userId="92d169ae0721b112" providerId="LiveId" clId="{92A27822-A096-485B-B6F4-A1AD92652640}" dt="2019-10-25T04:11:30.433" v="153" actId="931"/>
          <ac:spMkLst>
            <pc:docMk/>
            <pc:sldMk cId="4272213399" sldId="293"/>
            <ac:spMk id="3" creationId="{479A4054-EF5B-4034-BBA2-1A923D278D4C}"/>
          </ac:spMkLst>
        </pc:spChg>
        <pc:spChg chg="del">
          <ac:chgData name="Jon Nuxoll" userId="92d169ae0721b112" providerId="LiveId" clId="{92A27822-A096-485B-B6F4-A1AD92652640}" dt="2019-10-25T04:10:46.700" v="150" actId="931"/>
          <ac:spMkLst>
            <pc:docMk/>
            <pc:sldMk cId="4272213399" sldId="293"/>
            <ac:spMk id="4" creationId="{BB518068-8EEF-44EE-94B8-7EA7DE200866}"/>
          </ac:spMkLst>
        </pc:spChg>
        <pc:picChg chg="add mod">
          <ac:chgData name="Jon Nuxoll" userId="92d169ae0721b112" providerId="LiveId" clId="{92A27822-A096-485B-B6F4-A1AD92652640}" dt="2019-10-25T04:11:36.702" v="157" actId="26606"/>
          <ac:picMkLst>
            <pc:docMk/>
            <pc:sldMk cId="4272213399" sldId="293"/>
            <ac:picMk id="6" creationId="{79399CF9-BF57-49AA-992C-F59C4431C950}"/>
          </ac:picMkLst>
        </pc:picChg>
        <pc:picChg chg="add mod ord">
          <ac:chgData name="Jon Nuxoll" userId="92d169ae0721b112" providerId="LiveId" clId="{92A27822-A096-485B-B6F4-A1AD92652640}" dt="2019-10-25T04:11:36.702" v="157" actId="26606"/>
          <ac:picMkLst>
            <pc:docMk/>
            <pc:sldMk cId="4272213399" sldId="293"/>
            <ac:picMk id="8" creationId="{6E4F7575-8B3B-4FDE-954C-D163E00E02F0}"/>
          </ac:picMkLst>
        </pc:picChg>
        <pc:cxnChg chg="add">
          <ac:chgData name="Jon Nuxoll" userId="92d169ae0721b112" providerId="LiveId" clId="{92A27822-A096-485B-B6F4-A1AD92652640}" dt="2019-10-25T04:11:36.702" v="157" actId="26606"/>
          <ac:cxnSpMkLst>
            <pc:docMk/>
            <pc:sldMk cId="4272213399" sldId="293"/>
            <ac:cxnSpMk id="13" creationId="{EBAD6A72-88E8-42F7-88B9-CAF744536BE4}"/>
          </ac:cxnSpMkLst>
        </pc:cxnChg>
        <pc:cxnChg chg="add">
          <ac:chgData name="Jon Nuxoll" userId="92d169ae0721b112" providerId="LiveId" clId="{92A27822-A096-485B-B6F4-A1AD92652640}" dt="2019-10-25T04:11:36.702" v="157" actId="26606"/>
          <ac:cxnSpMkLst>
            <pc:docMk/>
            <pc:sldMk cId="4272213399" sldId="293"/>
            <ac:cxnSpMk id="15" creationId="{C800968E-0A99-46C4-A9B2-6A63AC66F4B0}"/>
          </ac:cxnSpMkLst>
        </pc:cxnChg>
      </pc:sldChg>
      <pc:sldChg chg="addSp delSp modSp add mod setBg">
        <pc:chgData name="Jon Nuxoll" userId="92d169ae0721b112" providerId="LiveId" clId="{92A27822-A096-485B-B6F4-A1AD92652640}" dt="2019-10-25T04:15:47.743" v="211" actId="1582"/>
        <pc:sldMkLst>
          <pc:docMk/>
          <pc:sldMk cId="3688305273" sldId="294"/>
        </pc:sldMkLst>
        <pc:spChg chg="mod">
          <ac:chgData name="Jon Nuxoll" userId="92d169ae0721b112" providerId="LiveId" clId="{92A27822-A096-485B-B6F4-A1AD92652640}" dt="2019-10-25T04:14:43.012" v="203" actId="26606"/>
          <ac:spMkLst>
            <pc:docMk/>
            <pc:sldMk cId="3688305273" sldId="294"/>
            <ac:spMk id="2" creationId="{DAAF61E9-9C7A-4371-A676-5EE5CCC351B5}"/>
          </ac:spMkLst>
        </pc:spChg>
        <pc:spChg chg="del">
          <ac:chgData name="Jon Nuxoll" userId="92d169ae0721b112" providerId="LiveId" clId="{92A27822-A096-485B-B6F4-A1AD92652640}" dt="2019-10-25T04:14:35.375" v="201" actId="931"/>
          <ac:spMkLst>
            <pc:docMk/>
            <pc:sldMk cId="3688305273" sldId="294"/>
            <ac:spMk id="3" creationId="{9CB3EC6D-692E-46ED-9827-7BDFF4CB7EB8}"/>
          </ac:spMkLst>
        </pc:spChg>
        <pc:spChg chg="add">
          <ac:chgData name="Jon Nuxoll" userId="92d169ae0721b112" providerId="LiveId" clId="{92A27822-A096-485B-B6F4-A1AD92652640}" dt="2019-10-25T04:14:43.012" v="203" actId="26606"/>
          <ac:spMkLst>
            <pc:docMk/>
            <pc:sldMk cId="3688305273" sldId="294"/>
            <ac:spMk id="10" creationId="{823AC064-BC96-4F32-8AE1-B2FD38754823}"/>
          </ac:spMkLst>
        </pc:spChg>
        <pc:picChg chg="add mod modCrop">
          <ac:chgData name="Jon Nuxoll" userId="92d169ae0721b112" providerId="LiveId" clId="{92A27822-A096-485B-B6F4-A1AD92652640}" dt="2019-10-25T04:15:47.743" v="211" actId="1582"/>
          <ac:picMkLst>
            <pc:docMk/>
            <pc:sldMk cId="3688305273" sldId="294"/>
            <ac:picMk id="5" creationId="{05E6EC48-9122-4F2F-8BC4-A0E40B397935}"/>
          </ac:picMkLst>
        </pc:picChg>
        <pc:cxnChg chg="add">
          <ac:chgData name="Jon Nuxoll" userId="92d169ae0721b112" providerId="LiveId" clId="{92A27822-A096-485B-B6F4-A1AD92652640}" dt="2019-10-25T04:14:43.012" v="203" actId="26606"/>
          <ac:cxnSpMkLst>
            <pc:docMk/>
            <pc:sldMk cId="3688305273" sldId="294"/>
            <ac:cxnSpMk id="12" creationId="{7E7C77BC-7138-40B1-A15B-20F57A494629}"/>
          </ac:cxnSpMkLst>
        </pc:cxnChg>
      </pc:sldChg>
      <pc:sldChg chg="addSp delSp modSp add mod setBg">
        <pc:chgData name="Jon Nuxoll" userId="92d169ae0721b112" providerId="LiveId" clId="{92A27822-A096-485B-B6F4-A1AD92652640}" dt="2019-10-25T04:18:37.543" v="261" actId="26606"/>
        <pc:sldMkLst>
          <pc:docMk/>
          <pc:sldMk cId="2533856355" sldId="295"/>
        </pc:sldMkLst>
        <pc:spChg chg="mod">
          <ac:chgData name="Jon Nuxoll" userId="92d169ae0721b112" providerId="LiveId" clId="{92A27822-A096-485B-B6F4-A1AD92652640}" dt="2019-10-25T04:18:37.543" v="261" actId="26606"/>
          <ac:spMkLst>
            <pc:docMk/>
            <pc:sldMk cId="2533856355" sldId="295"/>
            <ac:spMk id="2" creationId="{FDE06BD2-E5C6-41AC-A956-5F7A85ECB148}"/>
          </ac:spMkLst>
        </pc:spChg>
        <pc:spChg chg="del">
          <ac:chgData name="Jon Nuxoll" userId="92d169ae0721b112" providerId="LiveId" clId="{92A27822-A096-485B-B6F4-A1AD92652640}" dt="2019-10-25T04:18:05.420" v="232" actId="931"/>
          <ac:spMkLst>
            <pc:docMk/>
            <pc:sldMk cId="2533856355" sldId="295"/>
            <ac:spMk id="3" creationId="{556CD627-6119-4ED7-BE7E-E153C29576E3}"/>
          </ac:spMkLst>
        </pc:spChg>
        <pc:spChg chg="add">
          <ac:chgData name="Jon Nuxoll" userId="92d169ae0721b112" providerId="LiveId" clId="{92A27822-A096-485B-B6F4-A1AD92652640}" dt="2019-10-25T04:18:37.543" v="261" actId="26606"/>
          <ac:spMkLst>
            <pc:docMk/>
            <pc:sldMk cId="2533856355" sldId="295"/>
            <ac:spMk id="7" creationId="{823AC064-BC96-4F32-8AE1-B2FD38754823}"/>
          </ac:spMkLst>
        </pc:spChg>
        <pc:spChg chg="add del">
          <ac:chgData name="Jon Nuxoll" userId="92d169ae0721b112" providerId="LiveId" clId="{92A27822-A096-485B-B6F4-A1AD92652640}" dt="2019-10-25T04:18:24.729" v="236" actId="26606"/>
          <ac:spMkLst>
            <pc:docMk/>
            <pc:sldMk cId="2533856355" sldId="295"/>
            <ac:spMk id="10" creationId="{823AC064-BC96-4F32-8AE1-B2FD38754823}"/>
          </ac:spMkLst>
        </pc:spChg>
        <pc:picChg chg="add mod">
          <ac:chgData name="Jon Nuxoll" userId="92d169ae0721b112" providerId="LiveId" clId="{92A27822-A096-485B-B6F4-A1AD92652640}" dt="2019-10-25T04:18:37.543" v="261" actId="26606"/>
          <ac:picMkLst>
            <pc:docMk/>
            <pc:sldMk cId="2533856355" sldId="295"/>
            <ac:picMk id="5" creationId="{6D80DD3D-213D-492B-8B8F-67117278D79B}"/>
          </ac:picMkLst>
        </pc:picChg>
        <pc:cxnChg chg="add">
          <ac:chgData name="Jon Nuxoll" userId="92d169ae0721b112" providerId="LiveId" clId="{92A27822-A096-485B-B6F4-A1AD92652640}" dt="2019-10-25T04:18:37.543" v="261" actId="26606"/>
          <ac:cxnSpMkLst>
            <pc:docMk/>
            <pc:sldMk cId="2533856355" sldId="295"/>
            <ac:cxnSpMk id="8" creationId="{7E7C77BC-7138-40B1-A15B-20F57A494629}"/>
          </ac:cxnSpMkLst>
        </pc:cxnChg>
        <pc:cxnChg chg="add del">
          <ac:chgData name="Jon Nuxoll" userId="92d169ae0721b112" providerId="LiveId" clId="{92A27822-A096-485B-B6F4-A1AD92652640}" dt="2019-10-25T04:18:24.729" v="236" actId="26606"/>
          <ac:cxnSpMkLst>
            <pc:docMk/>
            <pc:sldMk cId="2533856355" sldId="295"/>
            <ac:cxnSpMk id="12" creationId="{7E7C77BC-7138-40B1-A15B-20F57A494629}"/>
          </ac:cxnSpMkLst>
        </pc:cxnChg>
      </pc:sldChg>
      <pc:sldChg chg="addSp delSp modSp add mod setBg">
        <pc:chgData name="Jon Nuxoll" userId="92d169ae0721b112" providerId="LiveId" clId="{92A27822-A096-485B-B6F4-A1AD92652640}" dt="2019-10-25T04:25:41.770" v="387" actId="26606"/>
        <pc:sldMkLst>
          <pc:docMk/>
          <pc:sldMk cId="3331374133" sldId="296"/>
        </pc:sldMkLst>
        <pc:spChg chg="mod">
          <ac:chgData name="Jon Nuxoll" userId="92d169ae0721b112" providerId="LiveId" clId="{92A27822-A096-485B-B6F4-A1AD92652640}" dt="2019-10-25T04:25:41.770" v="387" actId="26606"/>
          <ac:spMkLst>
            <pc:docMk/>
            <pc:sldMk cId="3331374133" sldId="296"/>
            <ac:spMk id="2" creationId="{687AC647-19B2-4E4E-8A29-0077267A768E}"/>
          </ac:spMkLst>
        </pc:spChg>
        <pc:spChg chg="del">
          <ac:chgData name="Jon Nuxoll" userId="92d169ae0721b112" providerId="LiveId" clId="{92A27822-A096-485B-B6F4-A1AD92652640}" dt="2019-10-25T04:23:55.484" v="334" actId="931"/>
          <ac:spMkLst>
            <pc:docMk/>
            <pc:sldMk cId="3331374133" sldId="296"/>
            <ac:spMk id="3" creationId="{76CFA53D-C38C-4F6C-B751-7BEE1196A8FF}"/>
          </ac:spMkLst>
        </pc:spChg>
        <pc:spChg chg="add">
          <ac:chgData name="Jon Nuxoll" userId="92d169ae0721b112" providerId="LiveId" clId="{92A27822-A096-485B-B6F4-A1AD92652640}" dt="2019-10-25T04:25:41.770" v="387" actId="26606"/>
          <ac:spMkLst>
            <pc:docMk/>
            <pc:sldMk cId="3331374133" sldId="296"/>
            <ac:spMk id="10" creationId="{823AC064-BC96-4F32-8AE1-B2FD38754823}"/>
          </ac:spMkLst>
        </pc:spChg>
        <pc:picChg chg="add mod modCrop">
          <ac:chgData name="Jon Nuxoll" userId="92d169ae0721b112" providerId="LiveId" clId="{92A27822-A096-485B-B6F4-A1AD92652640}" dt="2019-10-25T04:25:41.770" v="387" actId="26606"/>
          <ac:picMkLst>
            <pc:docMk/>
            <pc:sldMk cId="3331374133" sldId="296"/>
            <ac:picMk id="5" creationId="{539250CB-F74D-4582-BE95-BA86B3257388}"/>
          </ac:picMkLst>
        </pc:picChg>
        <pc:cxnChg chg="add">
          <ac:chgData name="Jon Nuxoll" userId="92d169ae0721b112" providerId="LiveId" clId="{92A27822-A096-485B-B6F4-A1AD92652640}" dt="2019-10-25T04:25:41.770" v="387" actId="26606"/>
          <ac:cxnSpMkLst>
            <pc:docMk/>
            <pc:sldMk cId="3331374133" sldId="296"/>
            <ac:cxnSpMk id="12" creationId="{7E7C77BC-7138-40B1-A15B-20F57A494629}"/>
          </ac:cxnSpMkLst>
        </pc:cxnChg>
      </pc:sldChg>
      <pc:sldChg chg="addSp delSp modSp add mod setBg">
        <pc:chgData name="Jon Nuxoll" userId="92d169ae0721b112" providerId="LiveId" clId="{92A27822-A096-485B-B6F4-A1AD92652640}" dt="2019-10-25T04:27:15.971" v="460" actId="26606"/>
        <pc:sldMkLst>
          <pc:docMk/>
          <pc:sldMk cId="1999457127" sldId="297"/>
        </pc:sldMkLst>
        <pc:spChg chg="mod">
          <ac:chgData name="Jon Nuxoll" userId="92d169ae0721b112" providerId="LiveId" clId="{92A27822-A096-485B-B6F4-A1AD92652640}" dt="2019-10-25T04:27:15.971" v="460" actId="26606"/>
          <ac:spMkLst>
            <pc:docMk/>
            <pc:sldMk cId="1999457127" sldId="297"/>
            <ac:spMk id="2" creationId="{65912034-8A66-4B72-B0F9-F4725446E829}"/>
          </ac:spMkLst>
        </pc:spChg>
        <pc:spChg chg="del">
          <ac:chgData name="Jon Nuxoll" userId="92d169ae0721b112" providerId="LiveId" clId="{92A27822-A096-485B-B6F4-A1AD92652640}" dt="2019-10-25T04:26:53.697" v="389" actId="931"/>
          <ac:spMkLst>
            <pc:docMk/>
            <pc:sldMk cId="1999457127" sldId="297"/>
            <ac:spMk id="3" creationId="{9B6FD3BE-34D1-4572-8E39-5CD63AE66FB5}"/>
          </ac:spMkLst>
        </pc:spChg>
        <pc:spChg chg="add">
          <ac:chgData name="Jon Nuxoll" userId="92d169ae0721b112" providerId="LiveId" clId="{92A27822-A096-485B-B6F4-A1AD92652640}" dt="2019-10-25T04:27:15.971" v="460" actId="26606"/>
          <ac:spMkLst>
            <pc:docMk/>
            <pc:sldMk cId="1999457127" sldId="297"/>
            <ac:spMk id="10" creationId="{823AC064-BC96-4F32-8AE1-B2FD38754823}"/>
          </ac:spMkLst>
        </pc:spChg>
        <pc:picChg chg="add mod">
          <ac:chgData name="Jon Nuxoll" userId="92d169ae0721b112" providerId="LiveId" clId="{92A27822-A096-485B-B6F4-A1AD92652640}" dt="2019-10-25T04:27:15.971" v="460" actId="26606"/>
          <ac:picMkLst>
            <pc:docMk/>
            <pc:sldMk cId="1999457127" sldId="297"/>
            <ac:picMk id="5" creationId="{733AB3B0-9FD1-4CA1-8B2B-D6F86E5BF81D}"/>
          </ac:picMkLst>
        </pc:picChg>
        <pc:cxnChg chg="add">
          <ac:chgData name="Jon Nuxoll" userId="92d169ae0721b112" providerId="LiveId" clId="{92A27822-A096-485B-B6F4-A1AD92652640}" dt="2019-10-25T04:27:15.971" v="460" actId="26606"/>
          <ac:cxnSpMkLst>
            <pc:docMk/>
            <pc:sldMk cId="1999457127" sldId="297"/>
            <ac:cxnSpMk id="12" creationId="{7E7C77BC-7138-40B1-A15B-20F57A494629}"/>
          </ac:cxnSpMkLst>
        </pc:cxnChg>
      </pc:sldChg>
      <pc:sldChg chg="addSp delSp modSp add mod setBg">
        <pc:chgData name="Jon Nuxoll" userId="92d169ae0721b112" providerId="LiveId" clId="{92A27822-A096-485B-B6F4-A1AD92652640}" dt="2019-10-25T04:28:47.469" v="530" actId="26606"/>
        <pc:sldMkLst>
          <pc:docMk/>
          <pc:sldMk cId="1761417755" sldId="298"/>
        </pc:sldMkLst>
        <pc:spChg chg="mod">
          <ac:chgData name="Jon Nuxoll" userId="92d169ae0721b112" providerId="LiveId" clId="{92A27822-A096-485B-B6F4-A1AD92652640}" dt="2019-10-25T04:28:47.469" v="530" actId="26606"/>
          <ac:spMkLst>
            <pc:docMk/>
            <pc:sldMk cId="1761417755" sldId="298"/>
            <ac:spMk id="2" creationId="{E5D53D2B-0F75-42B2-B399-659C23BB1A56}"/>
          </ac:spMkLst>
        </pc:spChg>
        <pc:spChg chg="del">
          <ac:chgData name="Jon Nuxoll" userId="92d169ae0721b112" providerId="LiveId" clId="{92A27822-A096-485B-B6F4-A1AD92652640}" dt="2019-10-25T04:28:41.379" v="527" actId="931"/>
          <ac:spMkLst>
            <pc:docMk/>
            <pc:sldMk cId="1761417755" sldId="298"/>
            <ac:spMk id="3" creationId="{36D743BB-6A34-44CE-B9D7-B5265CF0D606}"/>
          </ac:spMkLst>
        </pc:spChg>
        <pc:spChg chg="add">
          <ac:chgData name="Jon Nuxoll" userId="92d169ae0721b112" providerId="LiveId" clId="{92A27822-A096-485B-B6F4-A1AD92652640}" dt="2019-10-25T04:28:47.469" v="530" actId="26606"/>
          <ac:spMkLst>
            <pc:docMk/>
            <pc:sldMk cId="1761417755" sldId="298"/>
            <ac:spMk id="10" creationId="{823AC064-BC96-4F32-8AE1-B2FD38754823}"/>
          </ac:spMkLst>
        </pc:spChg>
        <pc:picChg chg="add mod">
          <ac:chgData name="Jon Nuxoll" userId="92d169ae0721b112" providerId="LiveId" clId="{92A27822-A096-485B-B6F4-A1AD92652640}" dt="2019-10-25T04:28:47.469" v="530" actId="26606"/>
          <ac:picMkLst>
            <pc:docMk/>
            <pc:sldMk cId="1761417755" sldId="298"/>
            <ac:picMk id="5" creationId="{74B55221-4613-48CA-83BF-DC023178A2D6}"/>
          </ac:picMkLst>
        </pc:picChg>
        <pc:cxnChg chg="add">
          <ac:chgData name="Jon Nuxoll" userId="92d169ae0721b112" providerId="LiveId" clId="{92A27822-A096-485B-B6F4-A1AD92652640}" dt="2019-10-25T04:28:47.469" v="530" actId="26606"/>
          <ac:cxnSpMkLst>
            <pc:docMk/>
            <pc:sldMk cId="1761417755" sldId="298"/>
            <ac:cxnSpMk id="12" creationId="{7E7C77BC-7138-40B1-A15B-20F57A494629}"/>
          </ac:cxnSpMkLst>
        </pc:cxnChg>
      </pc:sldChg>
    </pc:docChg>
  </pc:docChgLst>
  <pc:docChgLst>
    <pc:chgData name="Jon Nuxoll" userId="92d169ae0721b112" providerId="LiveId" clId="{52922534-6B62-4DF8-935D-2AACFA51EDE9}"/>
    <pc:docChg chg="custSel addSld modSld">
      <pc:chgData name="Jon Nuxoll" userId="92d169ae0721b112" providerId="LiveId" clId="{52922534-6B62-4DF8-935D-2AACFA51EDE9}" dt="2019-10-25T04:00:09.375" v="97" actId="26606"/>
      <pc:docMkLst>
        <pc:docMk/>
      </pc:docMkLst>
      <pc:sldChg chg="addSp delSp modSp add mod setBg">
        <pc:chgData name="Jon Nuxoll" userId="92d169ae0721b112" providerId="LiveId" clId="{52922534-6B62-4DF8-935D-2AACFA51EDE9}" dt="2019-10-25T04:00:09.375" v="97" actId="26606"/>
        <pc:sldMkLst>
          <pc:docMk/>
          <pc:sldMk cId="1747035418" sldId="290"/>
        </pc:sldMkLst>
        <pc:spChg chg="mod">
          <ac:chgData name="Jon Nuxoll" userId="92d169ae0721b112" providerId="LiveId" clId="{52922534-6B62-4DF8-935D-2AACFA51EDE9}" dt="2019-10-25T04:00:09.375" v="97" actId="26606"/>
          <ac:spMkLst>
            <pc:docMk/>
            <pc:sldMk cId="1747035418" sldId="290"/>
            <ac:spMk id="2" creationId="{E54C9D95-C297-4959-B050-507D0A8073D8}"/>
          </ac:spMkLst>
        </pc:spChg>
        <pc:spChg chg="del">
          <ac:chgData name="Jon Nuxoll" userId="92d169ae0721b112" providerId="LiveId" clId="{52922534-6B62-4DF8-935D-2AACFA51EDE9}" dt="2019-10-25T03:58:59.133" v="1" actId="931"/>
          <ac:spMkLst>
            <pc:docMk/>
            <pc:sldMk cId="1747035418" sldId="290"/>
            <ac:spMk id="3" creationId="{7B3A75DB-BDBC-4046-8BD8-2A17DE0805E6}"/>
          </ac:spMkLst>
        </pc:spChg>
        <pc:spChg chg="add">
          <ac:chgData name="Jon Nuxoll" userId="92d169ae0721b112" providerId="LiveId" clId="{52922534-6B62-4DF8-935D-2AACFA51EDE9}" dt="2019-10-25T04:00:09.375" v="97" actId="26606"/>
          <ac:spMkLst>
            <pc:docMk/>
            <pc:sldMk cId="1747035418" sldId="290"/>
            <ac:spMk id="10" creationId="{823AC064-BC96-4F32-8AE1-B2FD38754823}"/>
          </ac:spMkLst>
        </pc:spChg>
        <pc:picChg chg="add mod modCrop">
          <ac:chgData name="Jon Nuxoll" userId="92d169ae0721b112" providerId="LiveId" clId="{52922534-6B62-4DF8-935D-2AACFA51EDE9}" dt="2019-10-25T04:00:09.375" v="97" actId="26606"/>
          <ac:picMkLst>
            <pc:docMk/>
            <pc:sldMk cId="1747035418" sldId="290"/>
            <ac:picMk id="5" creationId="{AD7F572B-129D-4AFE-9E4B-45EF6299A0AE}"/>
          </ac:picMkLst>
        </pc:picChg>
        <pc:cxnChg chg="add">
          <ac:chgData name="Jon Nuxoll" userId="92d169ae0721b112" providerId="LiveId" clId="{52922534-6B62-4DF8-935D-2AACFA51EDE9}" dt="2019-10-25T04:00:09.375" v="97" actId="26606"/>
          <ac:cxnSpMkLst>
            <pc:docMk/>
            <pc:sldMk cId="1747035418" sldId="290"/>
            <ac:cxnSpMk id="12" creationId="{7E7C77BC-7138-40B1-A15B-20F57A494629}"/>
          </ac:cxnSpMkLst>
        </pc:cxnChg>
      </pc:sldChg>
    </pc:docChg>
  </pc:docChgLst>
  <pc:docChgLst>
    <pc:chgData name="Jon Nuxoll" userId="92d169ae0721b112" providerId="LiveId" clId="{6EC0F164-3E68-4814-B022-887852CBEAE4}"/>
    <pc:docChg chg="undo custSel mod addSld delSld modSld sldOrd">
      <pc:chgData name="Jon Nuxoll" userId="92d169ae0721b112" providerId="LiveId" clId="{6EC0F164-3E68-4814-B022-887852CBEAE4}" dt="2019-10-25T03:45:23.492" v="127"/>
      <pc:docMkLst>
        <pc:docMk/>
      </pc:docMkLst>
      <pc:sldChg chg="add del">
        <pc:chgData name="Jon Nuxoll" userId="92d169ae0721b112" providerId="LiveId" clId="{6EC0F164-3E68-4814-B022-887852CBEAE4}" dt="2019-10-25T03:45:09.769" v="121" actId="2696"/>
        <pc:sldMkLst>
          <pc:docMk/>
          <pc:sldMk cId="0" sldId="256"/>
        </pc:sldMkLst>
      </pc:sldChg>
      <pc:sldChg chg="ord">
        <pc:chgData name="Jon Nuxoll" userId="92d169ae0721b112" providerId="LiveId" clId="{6EC0F164-3E68-4814-B022-887852CBEAE4}" dt="2019-10-25T03:45:23.492" v="127"/>
        <pc:sldMkLst>
          <pc:docMk/>
          <pc:sldMk cId="0" sldId="261"/>
        </pc:sldMkLst>
      </pc:sldChg>
      <pc:sldChg chg="modSp">
        <pc:chgData name="Jon Nuxoll" userId="92d169ae0721b112" providerId="LiveId" clId="{6EC0F164-3E68-4814-B022-887852CBEAE4}" dt="2019-10-25T03:44:57.975" v="118" actId="20577"/>
        <pc:sldMkLst>
          <pc:docMk/>
          <pc:sldMk cId="0" sldId="274"/>
        </pc:sldMkLst>
        <pc:spChg chg="mod">
          <ac:chgData name="Jon Nuxoll" userId="92d169ae0721b112" providerId="LiveId" clId="{6EC0F164-3E68-4814-B022-887852CBEAE4}" dt="2019-10-25T03:44:57.975" v="118" actId="20577"/>
          <ac:spMkLst>
            <pc:docMk/>
            <pc:sldMk cId="0" sldId="274"/>
            <ac:spMk id="2" creationId="{00000000-0000-0000-0000-000000000000}"/>
          </ac:spMkLst>
        </pc:spChg>
      </pc:sldChg>
      <pc:sldChg chg="addSp delSp modSp add del mod setBg">
        <pc:chgData name="Jon Nuxoll" userId="92d169ae0721b112" providerId="LiveId" clId="{6EC0F164-3E68-4814-B022-887852CBEAE4}" dt="2019-10-25T03:45:00.329" v="120" actId="26606"/>
        <pc:sldMkLst>
          <pc:docMk/>
          <pc:sldMk cId="2078681151" sldId="279"/>
        </pc:sldMkLst>
        <pc:spChg chg="mod">
          <ac:chgData name="Jon Nuxoll" userId="92d169ae0721b112" providerId="LiveId" clId="{6EC0F164-3E68-4814-B022-887852CBEAE4}" dt="2019-10-25T03:45:00.329" v="120" actId="26606"/>
          <ac:spMkLst>
            <pc:docMk/>
            <pc:sldMk cId="2078681151" sldId="279"/>
            <ac:spMk id="2" creationId="{D26FA701-5BBB-4CEC-B95B-156A1F4A7014}"/>
          </ac:spMkLst>
        </pc:spChg>
        <pc:spChg chg="add del">
          <ac:chgData name="Jon Nuxoll" userId="92d169ae0721b112" providerId="LiveId" clId="{6EC0F164-3E68-4814-B022-887852CBEAE4}" dt="2019-10-25T03:43:36.578" v="90" actId="26606"/>
          <ac:spMkLst>
            <pc:docMk/>
            <pc:sldMk cId="2078681151" sldId="279"/>
            <ac:spMk id="9" creationId="{9E916295-F803-4BA4-B3C2-E6B46503B88B}"/>
          </ac:spMkLst>
        </pc:spChg>
        <pc:spChg chg="add del">
          <ac:chgData name="Jon Nuxoll" userId="92d169ae0721b112" providerId="LiveId" clId="{6EC0F164-3E68-4814-B022-887852CBEAE4}" dt="2019-10-25T03:43:25.914" v="88" actId="26606"/>
          <ac:spMkLst>
            <pc:docMk/>
            <pc:sldMk cId="2078681151" sldId="279"/>
            <ac:spMk id="10" creationId="{16C5FA50-8D52-4617-AF91-5C7B1C8352F1}"/>
          </ac:spMkLst>
        </pc:spChg>
        <pc:spChg chg="add del">
          <ac:chgData name="Jon Nuxoll" userId="92d169ae0721b112" providerId="LiveId" clId="{6EC0F164-3E68-4814-B022-887852CBEAE4}" dt="2019-10-25T03:43:25.914" v="88" actId="26606"/>
          <ac:spMkLst>
            <pc:docMk/>
            <pc:sldMk cId="2078681151" sldId="279"/>
            <ac:spMk id="12" creationId="{E223798C-12AD-4B0C-A50C-D676347D67CF}"/>
          </ac:spMkLst>
        </pc:spChg>
        <pc:spChg chg="add del">
          <ac:chgData name="Jon Nuxoll" userId="92d169ae0721b112" providerId="LiveId" clId="{6EC0F164-3E68-4814-B022-887852CBEAE4}" dt="2019-10-25T03:43:36.578" v="90" actId="26606"/>
          <ac:spMkLst>
            <pc:docMk/>
            <pc:sldMk cId="2078681151" sldId="279"/>
            <ac:spMk id="14" creationId="{2989BE6A-C309-418E-8ADD-1616A980570D}"/>
          </ac:spMkLst>
        </pc:spChg>
        <pc:spChg chg="add del">
          <ac:chgData name="Jon Nuxoll" userId="92d169ae0721b112" providerId="LiveId" clId="{6EC0F164-3E68-4814-B022-887852CBEAE4}" dt="2019-10-25T03:43:36.578" v="90" actId="26606"/>
          <ac:spMkLst>
            <pc:docMk/>
            <pc:sldMk cId="2078681151" sldId="279"/>
            <ac:spMk id="15" creationId="{C607803A-4E99-444E-94F7-8785CDDF5849}"/>
          </ac:spMkLst>
        </pc:spChg>
        <pc:spChg chg="add del">
          <ac:chgData name="Jon Nuxoll" userId="92d169ae0721b112" providerId="LiveId" clId="{6EC0F164-3E68-4814-B022-887852CBEAE4}" dt="2019-10-25T03:45:00.329" v="120" actId="26606"/>
          <ac:spMkLst>
            <pc:docMk/>
            <pc:sldMk cId="2078681151" sldId="279"/>
            <ac:spMk id="16" creationId="{2E94A4F7-38E4-45EA-8E2E-CE1B5766B4F1}"/>
          </ac:spMkLst>
        </pc:spChg>
        <pc:spChg chg="add del">
          <ac:chgData name="Jon Nuxoll" userId="92d169ae0721b112" providerId="LiveId" clId="{6EC0F164-3E68-4814-B022-887852CBEAE4}" dt="2019-10-25T03:45:00.329" v="120" actId="26606"/>
          <ac:spMkLst>
            <pc:docMk/>
            <pc:sldMk cId="2078681151" sldId="279"/>
            <ac:spMk id="17" creationId="{05C7EBC3-4672-4DAB-81C2-58661FAFAED6}"/>
          </ac:spMkLst>
        </pc:spChg>
        <pc:spChg chg="add del">
          <ac:chgData name="Jon Nuxoll" userId="92d169ae0721b112" providerId="LiveId" clId="{6EC0F164-3E68-4814-B022-887852CBEAE4}" dt="2019-10-25T03:45:00.329" v="120" actId="26606"/>
          <ac:spMkLst>
            <pc:docMk/>
            <pc:sldMk cId="2078681151" sldId="279"/>
            <ac:spMk id="18" creationId="{40BF962F-4C6F-461E-86F2-C43F56CC939B}"/>
          </ac:spMkLst>
        </pc:spChg>
        <pc:spChg chg="add del mod">
          <ac:chgData name="Jon Nuxoll" userId="92d169ae0721b112" providerId="LiveId" clId="{6EC0F164-3E68-4814-B022-887852CBEAE4}" dt="2019-10-25T03:45:00.329" v="120" actId="26606"/>
          <ac:spMkLst>
            <pc:docMk/>
            <pc:sldMk cId="2078681151" sldId="279"/>
            <ac:spMk id="19" creationId="{C6D77DCA-D5CA-4B76-9B04-76DAB2A36756}"/>
          </ac:spMkLst>
        </pc:spChg>
        <pc:picChg chg="mod">
          <ac:chgData name="Jon Nuxoll" userId="92d169ae0721b112" providerId="LiveId" clId="{6EC0F164-3E68-4814-B022-887852CBEAE4}" dt="2019-10-25T03:45:00.329" v="120" actId="26606"/>
          <ac:picMkLst>
            <pc:docMk/>
            <pc:sldMk cId="2078681151" sldId="279"/>
            <ac:picMk id="5" creationId="{2FB17BD8-294B-4A90-B4BC-AB3AD6AC96F7}"/>
          </ac:picMkLst>
        </pc:picChg>
      </pc:sldChg>
      <pc:sldChg chg="del">
        <pc:chgData name="Jon Nuxoll" userId="92d169ae0721b112" providerId="LiveId" clId="{6EC0F164-3E68-4814-B022-887852CBEAE4}" dt="2019-10-25T03:28:51.092" v="24" actId="2696"/>
        <pc:sldMkLst>
          <pc:docMk/>
          <pc:sldMk cId="3771257144" sldId="280"/>
        </pc:sldMkLst>
      </pc:sldChg>
      <pc:sldChg chg="del">
        <pc:chgData name="Jon Nuxoll" userId="92d169ae0721b112" providerId="LiveId" clId="{6EC0F164-3E68-4814-B022-887852CBEAE4}" dt="2019-10-25T03:26:53.665" v="0" actId="2696"/>
        <pc:sldMkLst>
          <pc:docMk/>
          <pc:sldMk cId="680126897" sldId="281"/>
        </pc:sldMkLst>
      </pc:sldChg>
      <pc:sldChg chg="modSp">
        <pc:chgData name="Jon Nuxoll" userId="92d169ae0721b112" providerId="LiveId" clId="{6EC0F164-3E68-4814-B022-887852CBEAE4}" dt="2019-10-25T03:27:16.238" v="23" actId="20577"/>
        <pc:sldMkLst>
          <pc:docMk/>
          <pc:sldMk cId="3340866969" sldId="282"/>
        </pc:sldMkLst>
        <pc:spChg chg="mod">
          <ac:chgData name="Jon Nuxoll" userId="92d169ae0721b112" providerId="LiveId" clId="{6EC0F164-3E68-4814-B022-887852CBEAE4}" dt="2019-10-25T03:27:16.238" v="23" actId="20577"/>
          <ac:spMkLst>
            <pc:docMk/>
            <pc:sldMk cId="3340866969" sldId="282"/>
            <ac:spMk id="2" creationId="{029C6F36-1D9A-491E-B09A-EECF9FD71484}"/>
          </ac:spMkLst>
        </pc:spChg>
      </pc:sldChg>
      <pc:sldChg chg="del">
        <pc:chgData name="Jon Nuxoll" userId="92d169ae0721b112" providerId="LiveId" clId="{6EC0F164-3E68-4814-B022-887852CBEAE4}" dt="2019-10-25T03:27:00.472" v="1" actId="2696"/>
        <pc:sldMkLst>
          <pc:docMk/>
          <pc:sldMk cId="554249474" sldId="283"/>
        </pc:sldMkLst>
      </pc:sldChg>
      <pc:sldChg chg="del">
        <pc:chgData name="Jon Nuxoll" userId="92d169ae0721b112" providerId="LiveId" clId="{6EC0F164-3E68-4814-B022-887852CBEAE4}" dt="2019-10-25T03:27:03.479" v="2" actId="2696"/>
        <pc:sldMkLst>
          <pc:docMk/>
          <pc:sldMk cId="3447452954" sldId="284"/>
        </pc:sldMkLst>
      </pc:sldChg>
      <pc:sldChg chg="addSp delSp modSp add">
        <pc:chgData name="Jon Nuxoll" userId="92d169ae0721b112" providerId="LiveId" clId="{6EC0F164-3E68-4814-B022-887852CBEAE4}" dt="2019-10-25T03:29:39.540" v="69" actId="20577"/>
        <pc:sldMkLst>
          <pc:docMk/>
          <pc:sldMk cId="1660449146" sldId="286"/>
        </pc:sldMkLst>
        <pc:spChg chg="mod">
          <ac:chgData name="Jon Nuxoll" userId="92d169ae0721b112" providerId="LiveId" clId="{6EC0F164-3E68-4814-B022-887852CBEAE4}" dt="2019-10-25T03:29:39.540" v="69" actId="20577"/>
          <ac:spMkLst>
            <pc:docMk/>
            <pc:sldMk cId="1660449146" sldId="286"/>
            <ac:spMk id="2" creationId="{55C6C91D-DE47-4FAC-9FE9-6C6184DE621C}"/>
          </ac:spMkLst>
        </pc:spChg>
        <pc:spChg chg="del">
          <ac:chgData name="Jon Nuxoll" userId="92d169ae0721b112" providerId="LiveId" clId="{6EC0F164-3E68-4814-B022-887852CBEAE4}" dt="2019-10-25T03:29:21.206" v="26" actId="931"/>
          <ac:spMkLst>
            <pc:docMk/>
            <pc:sldMk cId="1660449146" sldId="286"/>
            <ac:spMk id="3" creationId="{0BC95C36-1464-4A9C-9718-6290BCAB4139}"/>
          </ac:spMkLst>
        </pc:spChg>
        <pc:picChg chg="add mod">
          <ac:chgData name="Jon Nuxoll" userId="92d169ae0721b112" providerId="LiveId" clId="{6EC0F164-3E68-4814-B022-887852CBEAE4}" dt="2019-10-25T03:29:24.206" v="29" actId="27614"/>
          <ac:picMkLst>
            <pc:docMk/>
            <pc:sldMk cId="1660449146" sldId="286"/>
            <ac:picMk id="5" creationId="{BEC1A646-DE35-440B-8253-D77CEA46144F}"/>
          </ac:picMkLst>
        </pc:picChg>
      </pc:sldChg>
      <pc:sldChg chg="add del">
        <pc:chgData name="Jon Nuxoll" userId="92d169ae0721b112" providerId="LiveId" clId="{6EC0F164-3E68-4814-B022-887852CBEAE4}" dt="2019-10-25T03:42:43.642" v="86" actId="2696"/>
        <pc:sldMkLst>
          <pc:docMk/>
          <pc:sldMk cId="3134604054" sldId="287"/>
        </pc:sldMkLst>
      </pc:sldChg>
      <pc:sldChg chg="addSp delSp modSp add">
        <pc:chgData name="Jon Nuxoll" userId="92d169ae0721b112" providerId="LiveId" clId="{6EC0F164-3E68-4814-B022-887852CBEAE4}" dt="2019-10-25T03:42:38.175" v="85" actId="27614"/>
        <pc:sldMkLst>
          <pc:docMk/>
          <pc:sldMk cId="166559918" sldId="288"/>
        </pc:sldMkLst>
        <pc:spChg chg="mod">
          <ac:chgData name="Jon Nuxoll" userId="92d169ae0721b112" providerId="LiveId" clId="{6EC0F164-3E68-4814-B022-887852CBEAE4}" dt="2019-10-25T03:42:16.051" v="80" actId="20577"/>
          <ac:spMkLst>
            <pc:docMk/>
            <pc:sldMk cId="166559918" sldId="288"/>
            <ac:spMk id="2" creationId="{16BB860E-E508-48F1-BA89-DA93B0090828}"/>
          </ac:spMkLst>
        </pc:spChg>
        <pc:spChg chg="del">
          <ac:chgData name="Jon Nuxoll" userId="92d169ae0721b112" providerId="LiveId" clId="{6EC0F164-3E68-4814-B022-887852CBEAE4}" dt="2019-10-25T03:42:28.163" v="81" actId="931"/>
          <ac:spMkLst>
            <pc:docMk/>
            <pc:sldMk cId="166559918" sldId="288"/>
            <ac:spMk id="3" creationId="{AB9FE759-030F-4EB9-967D-3620E452F7CE}"/>
          </ac:spMkLst>
        </pc:spChg>
        <pc:spChg chg="del">
          <ac:chgData name="Jon Nuxoll" userId="92d169ae0721b112" providerId="LiveId" clId="{6EC0F164-3E68-4814-B022-887852CBEAE4}" dt="2019-10-25T03:42:36.276" v="84" actId="931"/>
          <ac:spMkLst>
            <pc:docMk/>
            <pc:sldMk cId="166559918" sldId="288"/>
            <ac:spMk id="4" creationId="{B2101006-2EAC-4715-89B8-0573BAD354FE}"/>
          </ac:spMkLst>
        </pc:spChg>
        <pc:picChg chg="add mod">
          <ac:chgData name="Jon Nuxoll" userId="92d169ae0721b112" providerId="LiveId" clId="{6EC0F164-3E68-4814-B022-887852CBEAE4}" dt="2019-10-25T03:42:31.070" v="83" actId="962"/>
          <ac:picMkLst>
            <pc:docMk/>
            <pc:sldMk cId="166559918" sldId="288"/>
            <ac:picMk id="6" creationId="{AF3E16CA-865F-4320-9A69-9101190114C2}"/>
          </ac:picMkLst>
        </pc:picChg>
        <pc:picChg chg="add mod">
          <ac:chgData name="Jon Nuxoll" userId="92d169ae0721b112" providerId="LiveId" clId="{6EC0F164-3E68-4814-B022-887852CBEAE4}" dt="2019-10-25T03:42:38.175" v="85" actId="27614"/>
          <ac:picMkLst>
            <pc:docMk/>
            <pc:sldMk cId="166559918" sldId="288"/>
            <ac:picMk id="8" creationId="{9ED70B36-512F-4853-8711-2359A5478B31}"/>
          </ac:picMkLst>
        </pc:picChg>
      </pc:sldChg>
      <pc:sldChg chg="addSp delSp add del setBg delDesignElem">
        <pc:chgData name="Jon Nuxoll" userId="92d169ae0721b112" providerId="LiveId" clId="{6EC0F164-3E68-4814-B022-887852CBEAE4}" dt="2019-10-25T03:44:47.974" v="115"/>
        <pc:sldMkLst>
          <pc:docMk/>
          <pc:sldMk cId="2516292233" sldId="289"/>
        </pc:sldMkLst>
        <pc:spChg chg="add del">
          <ac:chgData name="Jon Nuxoll" userId="92d169ae0721b112" providerId="LiveId" clId="{6EC0F164-3E68-4814-B022-887852CBEAE4}" dt="2019-10-25T03:44:47.974" v="115"/>
          <ac:spMkLst>
            <pc:docMk/>
            <pc:sldMk cId="2516292233" sldId="289"/>
            <ac:spMk id="85" creationId="{DFB36DC4-A410-4DF1-8453-1D85743F5E07}"/>
          </ac:spMkLst>
        </pc:spChg>
        <pc:spChg chg="add del">
          <ac:chgData name="Jon Nuxoll" userId="92d169ae0721b112" providerId="LiveId" clId="{6EC0F164-3E68-4814-B022-887852CBEAE4}" dt="2019-10-25T03:44:47.974" v="115"/>
          <ac:spMkLst>
            <pc:docMk/>
            <pc:sldMk cId="2516292233" sldId="289"/>
            <ac:spMk id="86" creationId="{AF1E5E62-9EB9-408E-AE53-A04A4C8110DE}"/>
          </ac:spMkLst>
        </pc:spChg>
        <pc:spChg chg="add del">
          <ac:chgData name="Jon Nuxoll" userId="92d169ae0721b112" providerId="LiveId" clId="{6EC0F164-3E68-4814-B022-887852CBEAE4}" dt="2019-10-25T03:44:47.974" v="115"/>
          <ac:spMkLst>
            <pc:docMk/>
            <pc:sldMk cId="2516292233" sldId="289"/>
            <ac:spMk id="87" creationId="{9C5704B2-7C5B-4738-AF0D-4A2756A69FA1}"/>
          </ac:spMkLst>
        </pc:spChg>
      </pc:sldChg>
      <pc:sldChg chg="add ord">
        <pc:chgData name="Jon Nuxoll" userId="92d169ae0721b112" providerId="LiveId" clId="{6EC0F164-3E68-4814-B022-887852CBEAE4}" dt="2019-10-25T03:45:21.767" v="126"/>
        <pc:sldMkLst>
          <pc:docMk/>
          <pc:sldMk cId="2721938006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BC19-34F2-4FD6-BC2F-9CCFADB49F6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F25C-CDF0-434A-B8C2-2490C91AC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9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news: stable    Bad news: Not enough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7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news: stable    Bad news: Not enough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news: stable    Bad news: Not enough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news: stable    Bad news: Not enough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news: stable    Bad news: Not enough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news: stable    Bad news: Not enough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news: stable    Bad news: Not enough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1F25C-CDF0-434A-B8C2-2490C91AC1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24F6E-CFBA-4064-9FCE-CB78E25856FC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240E-8C2F-4231-8845-BA324AFD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2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FA701-5BBB-4CEC-B95B-156A1F4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>
                <a:solidFill>
                  <a:srgbClr val="FFFFFF"/>
                </a:solidFill>
              </a:rPr>
              <a:t>AORTA</a:t>
            </a:r>
            <a:br>
              <a:rPr lang="en-US" sz="2900">
                <a:solidFill>
                  <a:srgbClr val="FFFFFF"/>
                </a:solidFill>
              </a:rPr>
            </a:br>
            <a:br>
              <a:rPr lang="en-US" sz="2900">
                <a:solidFill>
                  <a:srgbClr val="FFFFFF"/>
                </a:solidFill>
              </a:rPr>
            </a:br>
            <a:r>
              <a:rPr lang="en-US" sz="2900">
                <a:solidFill>
                  <a:srgbClr val="FFFFFF"/>
                </a:solidFill>
              </a:rPr>
              <a:t>Association of Oregon Rail and Transit Advocates</a:t>
            </a:r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2FB17BD8-294B-4A90-B4BC-AB3AD6AC9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r="14558" b="-2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193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nhpcnau67254a-m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56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Who pays?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1AD83-F78E-6C0B-2B3D-260285C9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Why pay?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D25C39CB-2F64-74E2-EFC1-8E4D651F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7401"/>
          <a:stretch/>
        </p:blipFill>
        <p:spPr>
          <a:xfrm>
            <a:off x="548922" y="1981201"/>
            <a:ext cx="8046156" cy="38100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25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DD39-6047-0F2A-1EBF-09A4CB71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Record Willamette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Valley 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Ridership</a:t>
            </a:r>
          </a:p>
        </p:txBody>
      </p:sp>
      <p:pic>
        <p:nvPicPr>
          <p:cNvPr id="4" name="Picture 3" descr="A graph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6B5C2115-E8DF-C424-C01D-E49E2B38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1584333"/>
            <a:ext cx="5085525" cy="3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pays?</a:t>
            </a:r>
          </a:p>
        </p:txBody>
      </p:sp>
      <p:pic>
        <p:nvPicPr>
          <p:cNvPr id="5" name="Content Placeholder 4" descr="a-snow-plow-and-sanding-truck-clears-a-mountain-highway-of-snow-cascade-DNBJ9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8219"/>
            <a:ext cx="4038600" cy="2969924"/>
          </a:xfrm>
        </p:spPr>
      </p:pic>
      <p:pic>
        <p:nvPicPr>
          <p:cNvPr id="6" name="Content Placeholder 5" descr="generic-osp-oregon-state-police-10182014_1517527376220_32990636_ver1.0_1280_7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pays?</a:t>
            </a:r>
          </a:p>
        </p:txBody>
      </p:sp>
      <p:pic>
        <p:nvPicPr>
          <p:cNvPr id="5" name="Content Placeholder 4" descr="Seal_of_the_United_States_Federal_Aviation_Administration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Content Placeholder 5" descr="1-s2.0-S0965856412001346-gr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2432"/>
            <a:ext cx="4038600" cy="31014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0A83A-58AA-76C7-7297-6ABD0F91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 Your Calendar: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June 6-7 in Missoula</a:t>
            </a:r>
          </a:p>
        </p:txBody>
      </p:sp>
      <p:pic>
        <p:nvPicPr>
          <p:cNvPr id="4" name="Picture 3" descr="A poster for a conference&#10;&#10;Description automatically generated">
            <a:extLst>
              <a:ext uri="{FF2B5EF4-FFF2-40B4-BE49-F238E27FC236}">
                <a16:creationId xmlns:a16="http://schemas.microsoft.com/office/drawing/2014/main" id="{95BB65C7-C5A4-78CB-61A9-F2AF84F94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1" y="576731"/>
            <a:ext cx="5419311" cy="57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7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60D1B-C3C1-4156-C9B3-424B338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2023110"/>
            <a:ext cx="1852218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Mark Your Calendar: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Greater NW Rail Summit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October 8-9, Spokane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at a podium&#10;&#10;Description automatically generated">
            <a:extLst>
              <a:ext uri="{FF2B5EF4-FFF2-40B4-BE49-F238E27FC236}">
                <a16:creationId xmlns:a16="http://schemas.microsoft.com/office/drawing/2014/main" id="{FCB978E5-7FA6-6A13-A91B-3D6B7395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8" y="1789612"/>
            <a:ext cx="5706228" cy="33497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22D7E-E7A4-CDC6-94F8-B0F47661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Northwest rail advocacy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099E0-B4A8-C1E9-71B8-FBF447B6FCBB}"/>
              </a:ext>
            </a:extLst>
          </p:cNvPr>
          <p:cNvSpPr>
            <a:spLocks/>
          </p:cNvSpPr>
          <p:nvPr/>
        </p:nvSpPr>
        <p:spPr>
          <a:xfrm>
            <a:off x="618948" y="2601280"/>
            <a:ext cx="3696536" cy="585345"/>
          </a:xfrm>
          <a:prstGeom prst="rect">
            <a:avLst/>
          </a:prstGeom>
        </p:spPr>
        <p:txBody>
          <a:bodyPr/>
          <a:lstStyle/>
          <a:p>
            <a:pPr defTabSz="832104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www.aortarail.org</a:t>
            </a:r>
            <a:endParaRPr lang="en-US" sz="2800" b="1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5BFE350B-33D6-E579-14E5-BC95B996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24748"/>
          <a:stretch/>
        </p:blipFill>
        <p:spPr>
          <a:xfrm>
            <a:off x="618948" y="3954573"/>
            <a:ext cx="3696536" cy="20793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8D9FF-2D7A-6B60-A3C2-5DA3723745D3}"/>
              </a:ext>
            </a:extLst>
          </p:cNvPr>
          <p:cNvSpPr>
            <a:spLocks/>
          </p:cNvSpPr>
          <p:nvPr/>
        </p:nvSpPr>
        <p:spPr>
          <a:xfrm>
            <a:off x="4450564" y="2601280"/>
            <a:ext cx="3697988" cy="585345"/>
          </a:xfrm>
          <a:prstGeom prst="rect">
            <a:avLst/>
          </a:prstGeom>
        </p:spPr>
        <p:txBody>
          <a:bodyPr/>
          <a:lstStyle/>
          <a:p>
            <a:pPr defTabSz="832104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www.allaboardnw.org</a:t>
            </a:r>
            <a:endParaRPr lang="en-US" sz="2800" b="1" dirty="0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7D0F49E-E5EA-0EE7-D2E5-9FDCCD1739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2" b="14702"/>
          <a:stretch/>
        </p:blipFill>
        <p:spPr>
          <a:xfrm>
            <a:off x="4450564" y="3954165"/>
            <a:ext cx="3697988" cy="20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B2866-C30E-400B-8A49-91A9946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 advocacy: www.railpassengers.org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EFEB3-7AA7-4F04-9C72-244661080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2" y="1675227"/>
            <a:ext cx="791747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8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2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FA701-5BBB-4CEC-B95B-156A1F4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Jon Nuxoll,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Eugene,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President</a:t>
            </a:r>
            <a:br>
              <a:rPr lang="en-US" sz="2900" dirty="0">
                <a:solidFill>
                  <a:srgbClr val="FFFFFF"/>
                </a:solidFill>
              </a:rPr>
            </a:b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Matt </a:t>
            </a:r>
            <a:r>
              <a:rPr lang="en-US" sz="2900" dirty="0" err="1">
                <a:solidFill>
                  <a:srgbClr val="FFFFFF"/>
                </a:solidFill>
              </a:rPr>
              <a:t>Krabacher</a:t>
            </a:r>
            <a:r>
              <a:rPr lang="en-US" sz="2900" dirty="0">
                <a:solidFill>
                  <a:srgbClr val="FFFFFF"/>
                </a:solidFill>
              </a:rPr>
              <a:t>,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Baker City,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Eastern Oregon Vice President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2FB17BD8-294B-4A90-B4BC-AB3AD6AC9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r="14558" b="-2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3183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FF5D-A26C-3162-FF9E-4DE43FC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795263"/>
            <a:ext cx="4385836" cy="365073"/>
          </a:xfrm>
        </p:spPr>
        <p:txBody>
          <a:bodyPr anchor="b">
            <a:normAutofit fontScale="90000"/>
          </a:bodyPr>
          <a:lstStyle/>
          <a:p>
            <a:r>
              <a:rPr lang="en-US" sz="3200" b="1" dirty="0"/>
              <a:t>Funding Passenger Rail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266839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0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3B49F6-1F3D-E521-004B-9DDC3C00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" y="2678292"/>
            <a:ext cx="2756096" cy="1310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6805-D800-C05E-C763-0D7ABA38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1371600"/>
            <a:ext cx="4385835" cy="445547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Current funding </a:t>
            </a:r>
          </a:p>
          <a:p>
            <a:pPr lvl="1"/>
            <a:r>
              <a:rPr lang="en-US" sz="1600" b="1" dirty="0"/>
              <a:t>Lawn Mower Gas Tax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679399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9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FF5D-A26C-3162-FF9E-4DE43FC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795263"/>
            <a:ext cx="4385836" cy="365073"/>
          </a:xfrm>
        </p:spPr>
        <p:txBody>
          <a:bodyPr anchor="b">
            <a:normAutofit fontScale="90000"/>
          </a:bodyPr>
          <a:lstStyle/>
          <a:p>
            <a:r>
              <a:rPr lang="en-US" sz="3200" b="1" dirty="0"/>
              <a:t>Funding Passenger Rail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266839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0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3B49F6-1F3D-E521-004B-9DDC3C00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" y="2678292"/>
            <a:ext cx="2756096" cy="1310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6805-D800-C05E-C763-0D7ABA38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1371600"/>
            <a:ext cx="4385835" cy="445547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Current funding </a:t>
            </a:r>
          </a:p>
          <a:p>
            <a:pPr lvl="1"/>
            <a:r>
              <a:rPr lang="en-US" sz="1600" b="1" dirty="0"/>
              <a:t>Lawn Mower Gas Tax</a:t>
            </a:r>
          </a:p>
          <a:p>
            <a:pPr lvl="1"/>
            <a:endParaRPr lang="en-US" sz="1200" b="1" dirty="0"/>
          </a:p>
          <a:p>
            <a:r>
              <a:rPr lang="en-US" sz="2000" b="1" dirty="0"/>
              <a:t>Payroll transit tax (STIP)</a:t>
            </a:r>
          </a:p>
          <a:p>
            <a:pPr lvl="1"/>
            <a:r>
              <a:rPr lang="en-US" sz="1600" b="1" dirty="0"/>
              <a:t>0.1 percent for transit (rail and bus)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679399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FF5D-A26C-3162-FF9E-4DE43FC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795263"/>
            <a:ext cx="4385836" cy="365073"/>
          </a:xfrm>
        </p:spPr>
        <p:txBody>
          <a:bodyPr anchor="b">
            <a:normAutofit fontScale="90000"/>
          </a:bodyPr>
          <a:lstStyle/>
          <a:p>
            <a:r>
              <a:rPr lang="en-US" sz="3200" b="1" dirty="0"/>
              <a:t>Funding Passenger Rail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266839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0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3B49F6-1F3D-E521-004B-9DDC3C00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" y="2678292"/>
            <a:ext cx="2756096" cy="1310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6805-D800-C05E-C763-0D7ABA38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1371600"/>
            <a:ext cx="4385835" cy="445547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Current funding </a:t>
            </a:r>
          </a:p>
          <a:p>
            <a:pPr lvl="1"/>
            <a:r>
              <a:rPr lang="en-US" sz="1600" b="1" dirty="0"/>
              <a:t>Lawn Mower Gas Tax</a:t>
            </a:r>
            <a:endParaRPr lang="en-US" sz="1200" b="1" dirty="0"/>
          </a:p>
          <a:p>
            <a:r>
              <a:rPr lang="en-US" sz="2000" b="1" dirty="0"/>
              <a:t>Payroll transit tax (STIP)</a:t>
            </a:r>
          </a:p>
          <a:p>
            <a:pPr lvl="1"/>
            <a:r>
              <a:rPr lang="en-US" sz="1600" b="1" dirty="0"/>
              <a:t>0.1 percent for transit (rail and bus)</a:t>
            </a:r>
          </a:p>
          <a:p>
            <a:r>
              <a:rPr lang="en-US" sz="2000" b="1" dirty="0"/>
              <a:t>Gas/Transportation Tax</a:t>
            </a:r>
          </a:p>
          <a:p>
            <a:pPr lvl="1"/>
            <a:r>
              <a:rPr lang="en-US" sz="1600" b="1" dirty="0"/>
              <a:t>Penny for rail and transit</a:t>
            </a:r>
          </a:p>
          <a:p>
            <a:pPr lvl="1"/>
            <a:r>
              <a:rPr lang="en-US" sz="1600" b="1" dirty="0"/>
              <a:t>1 </a:t>
            </a:r>
            <a:r>
              <a:rPr lang="en-US" sz="1600" b="1" dirty="0" err="1"/>
              <a:t>KwH</a:t>
            </a:r>
            <a:r>
              <a:rPr lang="en-US" sz="1600" b="1" dirty="0"/>
              <a:t> for rail and transit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679399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1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FF5D-A26C-3162-FF9E-4DE43FC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795263"/>
            <a:ext cx="4385836" cy="365073"/>
          </a:xfrm>
        </p:spPr>
        <p:txBody>
          <a:bodyPr anchor="b">
            <a:normAutofit fontScale="90000"/>
          </a:bodyPr>
          <a:lstStyle/>
          <a:p>
            <a:r>
              <a:rPr lang="en-US" sz="3200" b="1" dirty="0"/>
              <a:t>Funding Passenger Rail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266839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0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3B49F6-1F3D-E521-004B-9DDC3C00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" y="2678292"/>
            <a:ext cx="2756096" cy="1310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6805-D800-C05E-C763-0D7ABA38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1371600"/>
            <a:ext cx="4385835" cy="445547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Current funding </a:t>
            </a:r>
          </a:p>
          <a:p>
            <a:pPr lvl="1"/>
            <a:r>
              <a:rPr lang="en-US" sz="1600" b="1" dirty="0"/>
              <a:t>Lawn Mower Gas Tax</a:t>
            </a:r>
            <a:endParaRPr lang="en-US" sz="1200" b="1" dirty="0"/>
          </a:p>
          <a:p>
            <a:r>
              <a:rPr lang="en-US" sz="2000" b="1" dirty="0"/>
              <a:t>Payroll transit tax (STIP)</a:t>
            </a:r>
          </a:p>
          <a:p>
            <a:pPr lvl="1"/>
            <a:r>
              <a:rPr lang="en-US" sz="1600" b="1" dirty="0"/>
              <a:t>0.1 percent for transit (rail and bus)</a:t>
            </a:r>
          </a:p>
          <a:p>
            <a:r>
              <a:rPr lang="en-US" sz="2000" b="1" dirty="0"/>
              <a:t>Gas/Transportation Tax</a:t>
            </a:r>
          </a:p>
          <a:p>
            <a:pPr lvl="1"/>
            <a:r>
              <a:rPr lang="en-US" sz="1600" b="1" dirty="0"/>
              <a:t>Penny for rail and transit</a:t>
            </a:r>
          </a:p>
          <a:p>
            <a:pPr lvl="1"/>
            <a:r>
              <a:rPr lang="en-US" sz="1600" b="1" dirty="0"/>
              <a:t>1 </a:t>
            </a:r>
            <a:r>
              <a:rPr lang="en-US" sz="1600" b="1" dirty="0" err="1"/>
              <a:t>KwH</a:t>
            </a:r>
            <a:r>
              <a:rPr lang="en-US" sz="1600" b="1" dirty="0"/>
              <a:t> for rail and transit</a:t>
            </a:r>
          </a:p>
          <a:p>
            <a:r>
              <a:rPr lang="en-US" sz="2000" b="1" dirty="0"/>
              <a:t>Tax Credits</a:t>
            </a:r>
          </a:p>
          <a:p>
            <a:pPr lvl="1"/>
            <a:r>
              <a:rPr lang="en-US" sz="1600" b="1" dirty="0"/>
              <a:t>Freight rail expansion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679399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5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FF5D-A26C-3162-FF9E-4DE43FC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795263"/>
            <a:ext cx="4385836" cy="365073"/>
          </a:xfrm>
        </p:spPr>
        <p:txBody>
          <a:bodyPr anchor="b">
            <a:normAutofit fontScale="90000"/>
          </a:bodyPr>
          <a:lstStyle/>
          <a:p>
            <a:r>
              <a:rPr lang="en-US" sz="3200" b="1" dirty="0"/>
              <a:t>Funding Passenger Rail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266839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0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3B49F6-1F3D-E521-004B-9DDC3C00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" y="2678292"/>
            <a:ext cx="2756096" cy="1310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6805-D800-C05E-C763-0D7ABA38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1371600"/>
            <a:ext cx="4385835" cy="445547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Current funding </a:t>
            </a:r>
          </a:p>
          <a:p>
            <a:pPr lvl="1"/>
            <a:r>
              <a:rPr lang="en-US" sz="1600" b="1" dirty="0"/>
              <a:t>Lawn Mower Gas Tax</a:t>
            </a:r>
            <a:endParaRPr lang="en-US" sz="1200" b="1" dirty="0"/>
          </a:p>
          <a:p>
            <a:r>
              <a:rPr lang="en-US" sz="2000" b="1" dirty="0"/>
              <a:t>Payroll transit tax (STIP)</a:t>
            </a:r>
          </a:p>
          <a:p>
            <a:pPr lvl="1"/>
            <a:r>
              <a:rPr lang="en-US" sz="1600" b="1" dirty="0"/>
              <a:t>0.1 percent for transit (rail and bus)</a:t>
            </a:r>
          </a:p>
          <a:p>
            <a:r>
              <a:rPr lang="en-US" sz="2000" b="1" dirty="0"/>
              <a:t>Gas/Transportation Tax</a:t>
            </a:r>
          </a:p>
          <a:p>
            <a:pPr lvl="1"/>
            <a:r>
              <a:rPr lang="en-US" sz="1600" b="1" dirty="0"/>
              <a:t>Penny for rail and transit</a:t>
            </a:r>
          </a:p>
          <a:p>
            <a:pPr lvl="1"/>
            <a:r>
              <a:rPr lang="en-US" sz="1600" b="1" dirty="0"/>
              <a:t>1 </a:t>
            </a:r>
            <a:r>
              <a:rPr lang="en-US" sz="1600" b="1" dirty="0" err="1"/>
              <a:t>KwH</a:t>
            </a:r>
            <a:r>
              <a:rPr lang="en-US" sz="1600" b="1" dirty="0"/>
              <a:t> for rail and transit</a:t>
            </a:r>
          </a:p>
          <a:p>
            <a:r>
              <a:rPr lang="en-US" sz="2000" b="1" dirty="0"/>
              <a:t>Tax Credits</a:t>
            </a:r>
          </a:p>
          <a:p>
            <a:pPr lvl="1"/>
            <a:r>
              <a:rPr lang="en-US" sz="1600" b="1" dirty="0"/>
              <a:t>Freight rail expansion</a:t>
            </a:r>
          </a:p>
          <a:p>
            <a:r>
              <a:rPr lang="en-US" sz="2000" b="1" dirty="0" err="1"/>
              <a:t>ConnectOregon</a:t>
            </a:r>
            <a:endParaRPr lang="en-US" sz="2000" b="1" dirty="0"/>
          </a:p>
          <a:p>
            <a:pPr lvl="1"/>
            <a:r>
              <a:rPr lang="en-US" sz="1600" b="1" dirty="0"/>
              <a:t>Application criteria</a:t>
            </a:r>
          </a:p>
          <a:p>
            <a:pPr lvl="1"/>
            <a:endParaRPr lang="en-US" sz="20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679399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2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FF5D-A26C-3162-FF9E-4DE43FC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795263"/>
            <a:ext cx="4385836" cy="365073"/>
          </a:xfrm>
        </p:spPr>
        <p:txBody>
          <a:bodyPr anchor="b">
            <a:normAutofit fontScale="90000"/>
          </a:bodyPr>
          <a:lstStyle/>
          <a:p>
            <a:r>
              <a:rPr lang="en-US" sz="3200" b="1" dirty="0"/>
              <a:t>Funding Passenger Rail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266839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0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3B49F6-1F3D-E521-004B-9DDC3C00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" y="2678292"/>
            <a:ext cx="2756096" cy="13104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6805-D800-C05E-C763-0D7ABA38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1371600"/>
            <a:ext cx="4385835" cy="445547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Current funding </a:t>
            </a:r>
          </a:p>
          <a:p>
            <a:pPr lvl="1"/>
            <a:r>
              <a:rPr lang="en-US" sz="1600" b="1" dirty="0"/>
              <a:t>Lawn Mower Gas Tax</a:t>
            </a:r>
            <a:endParaRPr lang="en-US" sz="1200" b="1" dirty="0"/>
          </a:p>
          <a:p>
            <a:r>
              <a:rPr lang="en-US" sz="2000" b="1" dirty="0"/>
              <a:t>Payroll transit tax (STIP)</a:t>
            </a:r>
          </a:p>
          <a:p>
            <a:pPr lvl="1"/>
            <a:r>
              <a:rPr lang="en-US" sz="1600" b="1" dirty="0"/>
              <a:t>0.1 percent for transit (rail and bus)</a:t>
            </a:r>
          </a:p>
          <a:p>
            <a:r>
              <a:rPr lang="en-US" sz="2000" b="1" dirty="0"/>
              <a:t>Gas/Transportation Tax</a:t>
            </a:r>
          </a:p>
          <a:p>
            <a:pPr lvl="1"/>
            <a:r>
              <a:rPr lang="en-US" sz="1600" b="1" dirty="0"/>
              <a:t>Penny for rail and transit</a:t>
            </a:r>
          </a:p>
          <a:p>
            <a:pPr lvl="1"/>
            <a:r>
              <a:rPr lang="en-US" sz="1600" b="1" dirty="0"/>
              <a:t>1 </a:t>
            </a:r>
            <a:r>
              <a:rPr lang="en-US" sz="1600" b="1" dirty="0" err="1"/>
              <a:t>KwH</a:t>
            </a:r>
            <a:r>
              <a:rPr lang="en-US" sz="1600" b="1" dirty="0"/>
              <a:t> for rail and transit</a:t>
            </a:r>
          </a:p>
          <a:p>
            <a:r>
              <a:rPr lang="en-US" sz="2000" b="1" dirty="0"/>
              <a:t>Tax Credits</a:t>
            </a:r>
          </a:p>
          <a:p>
            <a:pPr lvl="1"/>
            <a:r>
              <a:rPr lang="en-US" sz="1600" b="1" dirty="0"/>
              <a:t>Freight rail expansion</a:t>
            </a:r>
          </a:p>
          <a:p>
            <a:r>
              <a:rPr lang="en-US" sz="2000" b="1" dirty="0" err="1"/>
              <a:t>ConnectOregon</a:t>
            </a:r>
            <a:endParaRPr lang="en-US" sz="2000" b="1" dirty="0"/>
          </a:p>
          <a:p>
            <a:pPr lvl="1"/>
            <a:r>
              <a:rPr lang="en-US" sz="1600" b="1" dirty="0"/>
              <a:t>Application criteria</a:t>
            </a:r>
          </a:p>
          <a:p>
            <a:r>
              <a:rPr lang="en-US" sz="2000" b="1" dirty="0"/>
              <a:t>Colorado’s $50 million</a:t>
            </a:r>
          </a:p>
          <a:p>
            <a:pPr lvl="1"/>
            <a:r>
              <a:rPr lang="en-US" sz="1600" b="1" dirty="0"/>
              <a:t>$3 rental-car fee (SB24-184)</a:t>
            </a:r>
          </a:p>
          <a:p>
            <a:pPr lvl="1"/>
            <a:endParaRPr lang="en-US" sz="1600" b="1" dirty="0"/>
          </a:p>
          <a:p>
            <a:pPr marL="457200" lvl="1" indent="0">
              <a:buNone/>
            </a:pPr>
            <a:endParaRPr lang="en-US" sz="1200" b="1" dirty="0"/>
          </a:p>
          <a:p>
            <a:pPr marL="457200" lvl="1" indent="0">
              <a:buNone/>
            </a:pPr>
            <a:endParaRPr lang="en-US" sz="1600" b="1" dirty="0"/>
          </a:p>
          <a:p>
            <a:pPr lvl="1"/>
            <a:endParaRPr lang="en-US" sz="20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679399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FF5D-A26C-3162-FF9E-4DE43FC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733482" cy="492445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tx2"/>
                </a:solidFill>
              </a:rPr>
              <a:t> Rail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6805-D800-C05E-C763-0D7ABA38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421682"/>
            <a:ext cx="3733183" cy="363928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Interstate: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Southern Rail Authority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Northern New England Passenger Rail Authority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Twin Cities-Milwaukee-Chicago Intercity Passenger Rail Project</a:t>
            </a:r>
          </a:p>
          <a:p>
            <a:endParaRPr lang="en-US" sz="22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Intrastate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Big Sky Passenger Rail Authority (Montana)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Front Range Passenger Rail District (Colorado)</a:t>
            </a:r>
          </a:p>
          <a:p>
            <a:pPr marL="0" indent="0"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lvl="1"/>
            <a:endParaRPr lang="en-US" sz="16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lvl="1"/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73B49F6-1F3D-E521-004B-9DDC3C00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15" y="2786204"/>
            <a:ext cx="2746374" cy="13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DB4A2F928857F41B6FB5A6E4ED1A403" ma:contentTypeVersion="3" ma:contentTypeDescription="Upload an image." ma:contentTypeScope="" ma:versionID="2545603f61dcc5b685bd0b3269ea62ec">
  <xsd:schema xmlns:xsd="http://www.w3.org/2001/XMLSchema" xmlns:xs="http://www.w3.org/2001/XMLSchema" xmlns:p="http://schemas.microsoft.com/office/2006/metadata/properties" xmlns:ns1="http://schemas.microsoft.com/sharepoint/v3" xmlns:ns2="A986ACE0-701B-4D56-A970-BC884499A5C1" xmlns:ns3="http://schemas.microsoft.com/sharepoint/v3/fields" targetNamespace="http://schemas.microsoft.com/office/2006/metadata/properties" ma:root="true" ma:fieldsID="80e1942ebed6778b16d78e9828826c52" ns1:_="" ns2:_="" ns3:_="">
    <xsd:import namespace="http://schemas.microsoft.com/sharepoint/v3"/>
    <xsd:import namespace="A986ACE0-701B-4D56-A970-BC884499A5C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6ACE0-701B-4D56-A970-BC884499A5C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A986ACE0-701B-4D56-A970-BC884499A5C1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524FD99-C7AE-43EC-85CC-9796E53DB376}"/>
</file>

<file path=customXml/itemProps2.xml><?xml version="1.0" encoding="utf-8"?>
<ds:datastoreItem xmlns:ds="http://schemas.openxmlformats.org/officeDocument/2006/customXml" ds:itemID="{932CA6A2-C0B1-42AC-B70B-D50AA8B0C86C}"/>
</file>

<file path=customXml/itemProps3.xml><?xml version="1.0" encoding="utf-8"?>
<ds:datastoreItem xmlns:ds="http://schemas.openxmlformats.org/officeDocument/2006/customXml" ds:itemID="{516C3D80-B0CB-414B-AB9A-F9C092CAA02E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442</Words>
  <Application>Microsoft Office PowerPoint</Application>
  <PresentationFormat>On-screen Show (4:3)</PresentationFormat>
  <Paragraphs>96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AORTA  Association of Oregon Rail and Transit Advocates</vt:lpstr>
      <vt:lpstr>Jon Nuxoll, Eugene, President  Matt Krabacher, Baker City, Eastern Oregon Vice President</vt:lpstr>
      <vt:lpstr>Funding Passenger Rail</vt:lpstr>
      <vt:lpstr>Funding Passenger Rail</vt:lpstr>
      <vt:lpstr>Funding Passenger Rail</vt:lpstr>
      <vt:lpstr>Funding Passenger Rail</vt:lpstr>
      <vt:lpstr>Funding Passenger Rail</vt:lpstr>
      <vt:lpstr>Funding Passenger Rail</vt:lpstr>
      <vt:lpstr> Rail Planning</vt:lpstr>
      <vt:lpstr>Who pays?</vt:lpstr>
      <vt:lpstr>Why pay?</vt:lpstr>
      <vt:lpstr>Record Willamette Valley  Ridership</vt:lpstr>
      <vt:lpstr>Who pays?</vt:lpstr>
      <vt:lpstr>Who pays?</vt:lpstr>
      <vt:lpstr>Mark Your Calendar:  June 6-7 in Missoula</vt:lpstr>
      <vt:lpstr>Mark Your Calendar:  Greater NW Rail Summit  October 8-9, Spokane </vt:lpstr>
      <vt:lpstr>Northwest rail advocacy</vt:lpstr>
      <vt:lpstr>National advocacy: www.railpassengers.org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Oregon Rail and Transit Advocates (AORTA)</dc:title>
  <dc:creator>Jon Nuxoll</dc:creator>
  <cp:keywords/>
  <dc:description/>
  <cp:lastModifiedBy>Jon Nuxoll</cp:lastModifiedBy>
  <cp:revision>7</cp:revision>
  <dcterms:created xsi:type="dcterms:W3CDTF">2019-10-25T03:05:23Z</dcterms:created>
  <dcterms:modified xsi:type="dcterms:W3CDTF">2024-05-21T15:04:09Z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0x0101009148F5A04DDD49CBA7127AADA5FB792B00AADE34325A8B49CDA8BB4DB53328F214000DB4A2F928857F41B6FB5A6E4ED1A403</vt:lpwstr>
  </property>
</Properties>
</file>